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89" r:id="rId2"/>
    <p:sldId id="257" r:id="rId3"/>
    <p:sldId id="291" r:id="rId4"/>
    <p:sldId id="296" r:id="rId5"/>
    <p:sldId id="297" r:id="rId6"/>
    <p:sldId id="300" r:id="rId7"/>
    <p:sldId id="299" r:id="rId8"/>
    <p:sldId id="298" r:id="rId9"/>
    <p:sldId id="301" r:id="rId10"/>
    <p:sldId id="272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jgkKKIV/DcCSgM0ycVxF/LTGd9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ED"/>
    <a:srgbClr val="F9F9FA"/>
    <a:srgbClr val="4C4B4C"/>
    <a:srgbClr val="00AFAF"/>
    <a:srgbClr val="008686"/>
    <a:srgbClr val="BDBDBD"/>
    <a:srgbClr val="FFFFFF"/>
    <a:srgbClr val="EDF3F9"/>
    <a:srgbClr val="008585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C6D367-A5F2-4653-8D0A-5A3A68BE93BE}" v="460" dt="2025-09-30T22:27:34.736"/>
  </p1510:revLst>
</p1510:revInfo>
</file>

<file path=ppt/tableStyles.xml><?xml version="1.0" encoding="utf-8"?>
<a:tblStyleLst xmlns:a="http://schemas.openxmlformats.org/drawingml/2006/main" def="{A17AFD5E-AEB6-43DA-9E1C-75E6CD7F6B0D}">
  <a:tblStyle styleId="{A17AFD5E-AEB6-43DA-9E1C-75E6CD7F6B0D}" styleName="Table_0">
    <a:wholeTbl>
      <a:tcTxStyle b="off" i="off">
        <a:font>
          <a:latin typeface="Nestle Text TF Book"/>
          <a:ea typeface="Nestle Text TF Book"/>
          <a:cs typeface="Nestle Text TF Book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9E8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9E8E7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Nestle Text TF Book"/>
          <a:ea typeface="Nestle Text TF Book"/>
          <a:cs typeface="Nestle Text TF Book"/>
        </a:font>
        <a:schemeClr val="lt1"/>
      </a:tcTxStyle>
      <a:tcStyle>
        <a:tcBdr/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1E21CB1-1CCA-4D6A-A4D2-7899D1CF67B9}" styleName="Table_1">
    <a:wholeTbl>
      <a:tcTxStyle b="off" i="off">
        <a:font>
          <a:latin typeface="Nestle Text TF Book"/>
          <a:ea typeface="Nestle Text TF Book"/>
          <a:cs typeface="Nestle Text TF Book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F0F9"/>
          </a:solidFill>
        </a:fill>
      </a:tcStyle>
    </a:wholeTbl>
    <a:band1H>
      <a:tcTxStyle/>
      <a:tcStyle>
        <a:tcBdr/>
        <a:fill>
          <a:solidFill>
            <a:srgbClr val="CADFF3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FF3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Nestle Text TF Book"/>
          <a:ea typeface="Nestle Text TF Book"/>
          <a:cs typeface="Nestle Text TF Book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Nestle Text TF Book"/>
          <a:ea typeface="Nestle Text TF Book"/>
          <a:cs typeface="Nestle Text TF Book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Nestle Text TF Book"/>
          <a:ea typeface="Nestle Text TF Book"/>
          <a:cs typeface="Nestle Text TF Book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Nestle Text TF Book"/>
          <a:ea typeface="Nestle Text TF Book"/>
          <a:cs typeface="Nestle Text TF Book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0292300-E47A-4EE8-BD9B-CA47828744E6}" styleName="Table_2">
    <a:wholeTbl>
      <a:tcTxStyle b="off" i="off">
        <a:font>
          <a:latin typeface="Nestle Text TF Book"/>
          <a:ea typeface="Nestle Text TF Book"/>
          <a:cs typeface="Nestle Text TF Book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F39EB6-9970-409A-B927-43EAE316797C}" styleName="Table_3">
    <a:wholeTbl>
      <a:tcTxStyle b="off" i="off">
        <a:font>
          <a:latin typeface="Nestle Text TF Book"/>
          <a:ea typeface="Nestle Text TF Book"/>
          <a:cs typeface="Nestle Text TF Book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9D204ED-0F0B-4856-A231-FCC6ABD5EDCE}" styleName="Table_4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7" autoAdjust="0"/>
    <p:restoredTop sz="94660"/>
  </p:normalViewPr>
  <p:slideViewPr>
    <p:cSldViewPr snapToGrid="0">
      <p:cViewPr>
        <p:scale>
          <a:sx n="150" d="100"/>
          <a:sy n="150" d="100"/>
        </p:scale>
        <p:origin x="214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764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ael Fagundes" userId="d2aedeb7-4a23-421b-89b5-6c30c99c488b" providerId="ADAL" clId="{E1223FCC-090E-4EA1-AEA3-CEAF01DF1716}"/>
    <pc:docChg chg="undo custSel addSld delSld modSld addMainMaster delMainMaster modMainMaster">
      <pc:chgData name="Rafael Fagundes" userId="d2aedeb7-4a23-421b-89b5-6c30c99c488b" providerId="ADAL" clId="{E1223FCC-090E-4EA1-AEA3-CEAF01DF1716}" dt="2025-07-21T08:05:09.005" v="2043" actId="20577"/>
      <pc:docMkLst>
        <pc:docMk/>
      </pc:docMkLst>
      <pc:sldChg chg="del">
        <pc:chgData name="Rafael Fagundes" userId="d2aedeb7-4a23-421b-89b5-6c30c99c488b" providerId="ADAL" clId="{E1223FCC-090E-4EA1-AEA3-CEAF01DF1716}" dt="2025-07-18T16:35:34.358" v="86" actId="47"/>
        <pc:sldMkLst>
          <pc:docMk/>
          <pc:sldMk cId="0" sldId="256"/>
        </pc:sldMkLst>
      </pc:sldChg>
      <pc:sldChg chg="addSp delSp modSp mod">
        <pc:chgData name="Rafael Fagundes" userId="d2aedeb7-4a23-421b-89b5-6c30c99c488b" providerId="ADAL" clId="{E1223FCC-090E-4EA1-AEA3-CEAF01DF1716}" dt="2025-07-21T07:58:28.028" v="1992" actId="207"/>
        <pc:sldMkLst>
          <pc:docMk/>
          <pc:sldMk cId="0" sldId="257"/>
        </pc:sldMkLst>
      </pc:sldChg>
      <pc:sldChg chg="addSp delSp modSp mod">
        <pc:chgData name="Rafael Fagundes" userId="d2aedeb7-4a23-421b-89b5-6c30c99c488b" providerId="ADAL" clId="{E1223FCC-090E-4EA1-AEA3-CEAF01DF1716}" dt="2025-07-21T08:05:09.005" v="2043" actId="20577"/>
        <pc:sldMkLst>
          <pc:docMk/>
          <pc:sldMk cId="0" sldId="259"/>
        </pc:sldMkLst>
      </pc:sldChg>
      <pc:sldChg chg="addSp delSp modSp mod">
        <pc:chgData name="Rafael Fagundes" userId="d2aedeb7-4a23-421b-89b5-6c30c99c488b" providerId="ADAL" clId="{E1223FCC-090E-4EA1-AEA3-CEAF01DF1716}" dt="2025-07-20T22:06:34.179" v="1717" actId="20577"/>
        <pc:sldMkLst>
          <pc:docMk/>
          <pc:sldMk cId="2465883836" sldId="275"/>
        </pc:sldMkLst>
      </pc:sldChg>
      <pc:sldChg chg="del">
        <pc:chgData name="Rafael Fagundes" userId="d2aedeb7-4a23-421b-89b5-6c30c99c488b" providerId="ADAL" clId="{E1223FCC-090E-4EA1-AEA3-CEAF01DF1716}" dt="2025-07-18T16:16:49.160" v="5" actId="47"/>
        <pc:sldMkLst>
          <pc:docMk/>
          <pc:sldMk cId="1428150681" sldId="276"/>
        </pc:sldMkLst>
      </pc:sldChg>
      <pc:sldChg chg="del">
        <pc:chgData name="Rafael Fagundes" userId="d2aedeb7-4a23-421b-89b5-6c30c99c488b" providerId="ADAL" clId="{E1223FCC-090E-4EA1-AEA3-CEAF01DF1716}" dt="2025-07-18T16:16:51.869" v="7" actId="47"/>
        <pc:sldMkLst>
          <pc:docMk/>
          <pc:sldMk cId="3350327658" sldId="277"/>
        </pc:sldMkLst>
      </pc:sldChg>
      <pc:sldChg chg="del">
        <pc:chgData name="Rafael Fagundes" userId="d2aedeb7-4a23-421b-89b5-6c30c99c488b" providerId="ADAL" clId="{E1223FCC-090E-4EA1-AEA3-CEAF01DF1716}" dt="2025-07-18T16:16:50.330" v="6" actId="47"/>
        <pc:sldMkLst>
          <pc:docMk/>
          <pc:sldMk cId="434864819" sldId="278"/>
        </pc:sldMkLst>
      </pc:sldChg>
      <pc:sldChg chg="addSp delSp modSp add mod">
        <pc:chgData name="Rafael Fagundes" userId="d2aedeb7-4a23-421b-89b5-6c30c99c488b" providerId="ADAL" clId="{E1223FCC-090E-4EA1-AEA3-CEAF01DF1716}" dt="2025-07-20T19:24:57.543" v="1401" actId="20577"/>
        <pc:sldMkLst>
          <pc:docMk/>
          <pc:sldMk cId="2551492506" sldId="279"/>
        </pc:sldMkLst>
      </pc:sldChg>
      <pc:sldChg chg="addSp delSp modSp add mod">
        <pc:chgData name="Rafael Fagundes" userId="d2aedeb7-4a23-421b-89b5-6c30c99c488b" providerId="ADAL" clId="{E1223FCC-090E-4EA1-AEA3-CEAF01DF1716}" dt="2025-07-20T19:24:45.325" v="1399" actId="20577"/>
        <pc:sldMkLst>
          <pc:docMk/>
          <pc:sldMk cId="1309150768" sldId="280"/>
        </pc:sldMkLst>
      </pc:sldChg>
      <pc:sldChg chg="addSp delSp modSp add mod">
        <pc:chgData name="Rafael Fagundes" userId="d2aedeb7-4a23-421b-89b5-6c30c99c488b" providerId="ADAL" clId="{E1223FCC-090E-4EA1-AEA3-CEAF01DF1716}" dt="2025-07-20T19:24:35.562" v="1397" actId="20577"/>
        <pc:sldMkLst>
          <pc:docMk/>
          <pc:sldMk cId="4288902129" sldId="281"/>
        </pc:sldMkLst>
      </pc:sldChg>
      <pc:sldChg chg="modSp add del mod">
        <pc:chgData name="Rafael Fagundes" userId="d2aedeb7-4a23-421b-89b5-6c30c99c488b" providerId="ADAL" clId="{E1223FCC-090E-4EA1-AEA3-CEAF01DF1716}" dt="2025-07-20T01:09:19.533" v="494" actId="47"/>
        <pc:sldMkLst>
          <pc:docMk/>
          <pc:sldMk cId="2682576212" sldId="282"/>
        </pc:sldMkLst>
      </pc:sldChg>
      <pc:sldChg chg="add del">
        <pc:chgData name="Rafael Fagundes" userId="d2aedeb7-4a23-421b-89b5-6c30c99c488b" providerId="ADAL" clId="{E1223FCC-090E-4EA1-AEA3-CEAF01DF1716}" dt="2025-07-18T16:24:46.681" v="26" actId="47"/>
        <pc:sldMkLst>
          <pc:docMk/>
          <pc:sldMk cId="1539055653" sldId="283"/>
        </pc:sldMkLst>
      </pc:sldChg>
      <pc:sldChg chg="addSp delSp modSp new mod">
        <pc:chgData name="Rafael Fagundes" userId="d2aedeb7-4a23-421b-89b5-6c30c99c488b" providerId="ADAL" clId="{E1223FCC-090E-4EA1-AEA3-CEAF01DF1716}" dt="2025-07-21T02:43:58.033" v="1890" actId="20577"/>
        <pc:sldMkLst>
          <pc:docMk/>
          <pc:sldMk cId="2086014837" sldId="283"/>
        </pc:sldMkLst>
      </pc:sldChg>
      <pc:sldChg chg="addSp delSp modSp new del mod">
        <pc:chgData name="Rafael Fagundes" userId="d2aedeb7-4a23-421b-89b5-6c30c99c488b" providerId="ADAL" clId="{E1223FCC-090E-4EA1-AEA3-CEAF01DF1716}" dt="2025-07-18T16:48:51.564" v="103" actId="47"/>
        <pc:sldMkLst>
          <pc:docMk/>
          <pc:sldMk cId="329441329" sldId="284"/>
        </pc:sldMkLst>
      </pc:sldChg>
      <pc:sldChg chg="addSp delSp modSp new del mod">
        <pc:chgData name="Rafael Fagundes" userId="d2aedeb7-4a23-421b-89b5-6c30c99c488b" providerId="ADAL" clId="{E1223FCC-090E-4EA1-AEA3-CEAF01DF1716}" dt="2025-07-18T16:49:40.416" v="108" actId="47"/>
        <pc:sldMkLst>
          <pc:docMk/>
          <pc:sldMk cId="454456880" sldId="284"/>
        </pc:sldMkLst>
      </pc:sldChg>
      <pc:sldChg chg="addSp delSp modSp add mod chgLayout">
        <pc:chgData name="Rafael Fagundes" userId="d2aedeb7-4a23-421b-89b5-6c30c99c488b" providerId="ADAL" clId="{E1223FCC-090E-4EA1-AEA3-CEAF01DF1716}" dt="2025-07-20T22:27:34.767" v="1725" actId="20577"/>
        <pc:sldMkLst>
          <pc:docMk/>
          <pc:sldMk cId="3833835888" sldId="284"/>
        </pc:sldMkLst>
      </pc:sldChg>
      <pc:sldChg chg="addSp delSp modSp new add del mod">
        <pc:chgData name="Rafael Fagundes" userId="d2aedeb7-4a23-421b-89b5-6c30c99c488b" providerId="ADAL" clId="{E1223FCC-090E-4EA1-AEA3-CEAF01DF1716}" dt="2025-07-20T01:09:10.526" v="492" actId="2696"/>
        <pc:sldMkLst>
          <pc:docMk/>
          <pc:sldMk cId="559137493" sldId="285"/>
        </pc:sldMkLst>
      </pc:sldChg>
      <pc:sldChg chg="new del">
        <pc:chgData name="Rafael Fagundes" userId="d2aedeb7-4a23-421b-89b5-6c30c99c488b" providerId="ADAL" clId="{E1223FCC-090E-4EA1-AEA3-CEAF01DF1716}" dt="2025-07-20T01:06:32.419" v="429" actId="680"/>
        <pc:sldMkLst>
          <pc:docMk/>
          <pc:sldMk cId="1820958643" sldId="285"/>
        </pc:sldMkLst>
      </pc:sldChg>
      <pc:sldChg chg="modSp add mod">
        <pc:chgData name="Rafael Fagundes" userId="d2aedeb7-4a23-421b-89b5-6c30c99c488b" providerId="ADAL" clId="{E1223FCC-090E-4EA1-AEA3-CEAF01DF1716}" dt="2025-07-20T01:09:26.693" v="499" actId="20577"/>
        <pc:sldMkLst>
          <pc:docMk/>
          <pc:sldMk cId="98700824" sldId="286"/>
        </pc:sldMkLst>
      </pc:sldChg>
      <pc:sldChg chg="add del">
        <pc:chgData name="Rafael Fagundes" userId="d2aedeb7-4a23-421b-89b5-6c30c99c488b" providerId="ADAL" clId="{E1223FCC-090E-4EA1-AEA3-CEAF01DF1716}" dt="2025-07-20T01:14:55.880" v="533"/>
        <pc:sldMkLst>
          <pc:docMk/>
          <pc:sldMk cId="2996743297" sldId="287"/>
        </pc:sldMkLst>
      </pc:sldChg>
      <pc:sldChg chg="addSp delSp modSp add mod chgLayout">
        <pc:chgData name="Rafael Fagundes" userId="d2aedeb7-4a23-421b-89b5-6c30c99c488b" providerId="ADAL" clId="{E1223FCC-090E-4EA1-AEA3-CEAF01DF1716}" dt="2025-07-21T08:04:26.750" v="2041" actId="207"/>
        <pc:sldMkLst>
          <pc:docMk/>
          <pc:sldMk cId="3849560576" sldId="287"/>
        </pc:sldMkLst>
      </pc:sldChg>
      <pc:sldChg chg="modSp add mod">
        <pc:chgData name="Rafael Fagundes" userId="d2aedeb7-4a23-421b-89b5-6c30c99c488b" providerId="ADAL" clId="{E1223FCC-090E-4EA1-AEA3-CEAF01DF1716}" dt="2025-07-20T15:55:35.566" v="1111" actId="20577"/>
        <pc:sldMkLst>
          <pc:docMk/>
          <pc:sldMk cId="1780981973" sldId="288"/>
        </pc:sldMkLst>
      </pc:sldChg>
      <pc:sldChg chg="delSp modSp add del mod">
        <pc:chgData name="Rafael Fagundes" userId="d2aedeb7-4a23-421b-89b5-6c30c99c488b" providerId="ADAL" clId="{E1223FCC-090E-4EA1-AEA3-CEAF01DF1716}" dt="2025-07-20T15:39:25.115" v="1067" actId="47"/>
        <pc:sldMkLst>
          <pc:docMk/>
          <pc:sldMk cId="3117943754" sldId="288"/>
        </pc:sldMkLst>
      </pc:sldChg>
      <pc:sldChg chg="addSp delSp modSp add mod">
        <pc:chgData name="Rafael Fagundes" userId="d2aedeb7-4a23-421b-89b5-6c30c99c488b" providerId="ADAL" clId="{E1223FCC-090E-4EA1-AEA3-CEAF01DF1716}" dt="2025-07-21T07:54:40.147" v="1985" actId="207"/>
        <pc:sldMkLst>
          <pc:docMk/>
          <pc:sldMk cId="542368972" sldId="289"/>
        </pc:sldMkLst>
      </pc:sldChg>
      <pc:sldChg chg="addSp modSp add mod">
        <pc:chgData name="Rafael Fagundes" userId="d2aedeb7-4a23-421b-89b5-6c30c99c488b" providerId="ADAL" clId="{E1223FCC-090E-4EA1-AEA3-CEAF01DF1716}" dt="2025-07-21T07:54:48.742" v="1987" actId="20577"/>
        <pc:sldMkLst>
          <pc:docMk/>
          <pc:sldMk cId="2612876893" sldId="290"/>
        </pc:sldMkLst>
      </pc:sldChg>
      <pc:sldChg chg="addSp delSp modSp add del mod">
        <pc:chgData name="Rafael Fagundes" userId="d2aedeb7-4a23-421b-89b5-6c30c99c488b" providerId="ADAL" clId="{E1223FCC-090E-4EA1-AEA3-CEAF01DF1716}" dt="2025-07-21T02:45:50.822" v="1899" actId="47"/>
        <pc:sldMkLst>
          <pc:docMk/>
          <pc:sldMk cId="4260005240" sldId="291"/>
        </pc:sldMkLst>
      </pc:sldChg>
      <pc:sldMasterChg chg="addSp delSp modSp mod modSldLayout">
        <pc:chgData name="Rafael Fagundes" userId="d2aedeb7-4a23-421b-89b5-6c30c99c488b" providerId="ADAL" clId="{E1223FCC-090E-4EA1-AEA3-CEAF01DF1716}" dt="2025-07-20T01:07:46.335" v="454" actId="478"/>
        <pc:sldMasterMkLst>
          <pc:docMk/>
          <pc:sldMasterMk cId="0" sldId="2147483648"/>
        </pc:sldMasterMkLst>
        <pc:sldLayoutChg chg="addSp delSp modSp mod">
          <pc:chgData name="Rafael Fagundes" userId="d2aedeb7-4a23-421b-89b5-6c30c99c488b" providerId="ADAL" clId="{E1223FCC-090E-4EA1-AEA3-CEAF01DF1716}" dt="2025-07-18T16:35:48.073" v="87" actId="478"/>
          <pc:sldLayoutMkLst>
            <pc:docMk/>
            <pc:sldMasterMk cId="0" sldId="2147483648"/>
            <pc:sldLayoutMk cId="0" sldId="2147483649"/>
          </pc:sldLayoutMkLst>
        </pc:sldLayoutChg>
        <pc:sldLayoutChg chg="addSp delSp modSp mod">
          <pc:chgData name="Rafael Fagundes" userId="d2aedeb7-4a23-421b-89b5-6c30c99c488b" providerId="ADAL" clId="{E1223FCC-090E-4EA1-AEA3-CEAF01DF1716}" dt="2025-07-18T17:00:51.467" v="114" actId="478"/>
          <pc:sldLayoutMkLst>
            <pc:docMk/>
            <pc:sldMasterMk cId="0" sldId="2147483648"/>
            <pc:sldLayoutMk cId="0" sldId="2147483650"/>
          </pc:sldLayoutMkLst>
        </pc:sldLayoutChg>
        <pc:sldLayoutChg chg="addSp delSp modSp mod setBg">
          <pc:chgData name="Rafael Fagundes" userId="d2aedeb7-4a23-421b-89b5-6c30c99c488b" providerId="ADAL" clId="{E1223FCC-090E-4EA1-AEA3-CEAF01DF1716}" dt="2025-07-18T16:32:26.979" v="66" actId="14100"/>
          <pc:sldLayoutMkLst>
            <pc:docMk/>
            <pc:sldMasterMk cId="0" sldId="2147483648"/>
            <pc:sldLayoutMk cId="0" sldId="2147483652"/>
          </pc:sldLayoutMkLst>
        </pc:sldLayoutChg>
        <pc:sldLayoutChg chg="addSp delSp modSp mod">
          <pc:chgData name="Rafael Fagundes" userId="d2aedeb7-4a23-421b-89b5-6c30c99c488b" providerId="ADAL" clId="{E1223FCC-090E-4EA1-AEA3-CEAF01DF1716}" dt="2025-07-18T16:30:06.917" v="50"/>
          <pc:sldLayoutMkLst>
            <pc:docMk/>
            <pc:sldMasterMk cId="0" sldId="2147483648"/>
            <pc:sldLayoutMk cId="0" sldId="2147483653"/>
          </pc:sldLayoutMkLst>
        </pc:sldLayoutChg>
        <pc:sldLayoutChg chg="addSp delSp modSp mod">
          <pc:chgData name="Rafael Fagundes" userId="d2aedeb7-4a23-421b-89b5-6c30c99c488b" providerId="ADAL" clId="{E1223FCC-090E-4EA1-AEA3-CEAF01DF1716}" dt="2025-07-20T01:07:46.335" v="454" actId="478"/>
          <pc:sldLayoutMkLst>
            <pc:docMk/>
            <pc:sldMasterMk cId="0" sldId="2147483648"/>
            <pc:sldLayoutMk cId="919033691" sldId="2147483653"/>
          </pc:sldLayoutMkLst>
        </pc:sldLayoutChg>
      </pc:sldMasterChg>
      <pc:sldMasterChg chg="new del mod addSldLayout delSldLayout">
        <pc:chgData name="Rafael Fagundes" userId="d2aedeb7-4a23-421b-89b5-6c30c99c488b" providerId="ADAL" clId="{E1223FCC-090E-4EA1-AEA3-CEAF01DF1716}" dt="2025-07-20T01:03:15.013" v="390" actId="6938"/>
        <pc:sldMasterMkLst>
          <pc:docMk/>
          <pc:sldMasterMk cId="419408441" sldId="2147483653"/>
        </pc:sldMasterMkLst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3143187726" sldId="2147483654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2002247894" sldId="2147483655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2503970040" sldId="2147483656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2484488857" sldId="2147483657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2563085408" sldId="2147483658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2216877673" sldId="2147483659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981348816" sldId="2147483660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1274167900" sldId="2147483661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1550892899" sldId="2147483662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3868978371" sldId="2147483663"/>
          </pc:sldLayoutMkLst>
        </pc:sldLayoutChg>
        <pc:sldLayoutChg chg="new del replId">
          <pc:chgData name="Rafael Fagundes" userId="d2aedeb7-4a23-421b-89b5-6c30c99c488b" providerId="ADAL" clId="{E1223FCC-090E-4EA1-AEA3-CEAF01DF1716}" dt="2025-07-20T01:03:15.013" v="390" actId="6938"/>
          <pc:sldLayoutMkLst>
            <pc:docMk/>
            <pc:sldMasterMk cId="419408441" sldId="2147483653"/>
            <pc:sldLayoutMk cId="604656190" sldId="2147483664"/>
          </pc:sldLayoutMkLst>
        </pc:sldLayoutChg>
      </pc:sldMasterChg>
    </pc:docChg>
  </pc:docChgLst>
  <pc:docChgLst>
    <pc:chgData name="Rafael Fagundes" userId="d2aedeb7-4a23-421b-89b5-6c30c99c488b" providerId="ADAL" clId="{89FADD97-0BE5-4F09-AC51-CE24B00F7B5B}"/>
    <pc:docChg chg="undo custSel addSld delSld modSld sldOrd modMainMaster">
      <pc:chgData name="Rafael Fagundes" userId="d2aedeb7-4a23-421b-89b5-6c30c99c488b" providerId="ADAL" clId="{89FADD97-0BE5-4F09-AC51-CE24B00F7B5B}" dt="2025-07-18T00:29:34.195" v="2740" actId="478"/>
      <pc:docMkLst>
        <pc:docMk/>
      </pc:docMkLst>
      <pc:sldChg chg="modSp mod">
        <pc:chgData name="Rafael Fagundes" userId="d2aedeb7-4a23-421b-89b5-6c30c99c488b" providerId="ADAL" clId="{89FADD97-0BE5-4F09-AC51-CE24B00F7B5B}" dt="2025-07-16T22:46:24.810" v="18" actId="20577"/>
        <pc:sldMkLst>
          <pc:docMk/>
          <pc:sldMk cId="0" sldId="256"/>
        </pc:sldMkLst>
      </pc:sldChg>
      <pc:sldChg chg="delSp modSp mod">
        <pc:chgData name="Rafael Fagundes" userId="d2aedeb7-4a23-421b-89b5-6c30c99c488b" providerId="ADAL" clId="{89FADD97-0BE5-4F09-AC51-CE24B00F7B5B}" dt="2025-07-18T00:29:34.195" v="2740" actId="478"/>
        <pc:sldMkLst>
          <pc:docMk/>
          <pc:sldMk cId="0" sldId="257"/>
        </pc:sldMkLst>
      </pc:sldChg>
      <pc:sldChg chg="modSp del mod">
        <pc:chgData name="Rafael Fagundes" userId="d2aedeb7-4a23-421b-89b5-6c30c99c488b" providerId="ADAL" clId="{89FADD97-0BE5-4F09-AC51-CE24B00F7B5B}" dt="2025-07-17T22:24:37.442" v="2159" actId="47"/>
        <pc:sldMkLst>
          <pc:docMk/>
          <pc:sldMk cId="0" sldId="258"/>
        </pc:sldMkLst>
      </pc:sldChg>
      <pc:sldChg chg="addSp delSp modSp mod ord">
        <pc:chgData name="Rafael Fagundes" userId="d2aedeb7-4a23-421b-89b5-6c30c99c488b" providerId="ADAL" clId="{89FADD97-0BE5-4F09-AC51-CE24B00F7B5B}" dt="2025-07-18T00:29:32.082" v="2739" actId="478"/>
        <pc:sldMkLst>
          <pc:docMk/>
          <pc:sldMk cId="0" sldId="259"/>
        </pc:sldMkLst>
      </pc:sldChg>
      <pc:sldChg chg="del">
        <pc:chgData name="Rafael Fagundes" userId="d2aedeb7-4a23-421b-89b5-6c30c99c488b" providerId="ADAL" clId="{89FADD97-0BE5-4F09-AC51-CE24B00F7B5B}" dt="2025-07-17T20:59:20.210" v="67" actId="47"/>
        <pc:sldMkLst>
          <pc:docMk/>
          <pc:sldMk cId="0" sldId="260"/>
        </pc:sldMkLst>
      </pc:sldChg>
      <pc:sldChg chg="del">
        <pc:chgData name="Rafael Fagundes" userId="d2aedeb7-4a23-421b-89b5-6c30c99c488b" providerId="ADAL" clId="{89FADD97-0BE5-4F09-AC51-CE24B00F7B5B}" dt="2025-07-17T20:59:22.407" v="68" actId="47"/>
        <pc:sldMkLst>
          <pc:docMk/>
          <pc:sldMk cId="0" sldId="261"/>
        </pc:sldMkLst>
      </pc:sldChg>
      <pc:sldChg chg="del">
        <pc:chgData name="Rafael Fagundes" userId="d2aedeb7-4a23-421b-89b5-6c30c99c488b" providerId="ADAL" clId="{89FADD97-0BE5-4F09-AC51-CE24B00F7B5B}" dt="2025-07-17T20:59:23.556" v="69" actId="47"/>
        <pc:sldMkLst>
          <pc:docMk/>
          <pc:sldMk cId="0" sldId="262"/>
        </pc:sldMkLst>
      </pc:sldChg>
      <pc:sldChg chg="del">
        <pc:chgData name="Rafael Fagundes" userId="d2aedeb7-4a23-421b-89b5-6c30c99c488b" providerId="ADAL" clId="{89FADD97-0BE5-4F09-AC51-CE24B00F7B5B}" dt="2025-07-17T20:59:24.846" v="70" actId="47"/>
        <pc:sldMkLst>
          <pc:docMk/>
          <pc:sldMk cId="0" sldId="263"/>
        </pc:sldMkLst>
      </pc:sldChg>
      <pc:sldChg chg="del">
        <pc:chgData name="Rafael Fagundes" userId="d2aedeb7-4a23-421b-89b5-6c30c99c488b" providerId="ADAL" clId="{89FADD97-0BE5-4F09-AC51-CE24B00F7B5B}" dt="2025-07-16T22:51:49.139" v="57" actId="47"/>
        <pc:sldMkLst>
          <pc:docMk/>
          <pc:sldMk cId="0" sldId="264"/>
        </pc:sldMkLst>
      </pc:sldChg>
      <pc:sldChg chg="del">
        <pc:chgData name="Rafael Fagundes" userId="d2aedeb7-4a23-421b-89b5-6c30c99c488b" providerId="ADAL" clId="{89FADD97-0BE5-4F09-AC51-CE24B00F7B5B}" dt="2025-07-16T22:51:49.139" v="57" actId="47"/>
        <pc:sldMkLst>
          <pc:docMk/>
          <pc:sldMk cId="0" sldId="265"/>
        </pc:sldMkLst>
      </pc:sldChg>
      <pc:sldChg chg="del">
        <pc:chgData name="Rafael Fagundes" userId="d2aedeb7-4a23-421b-89b5-6c30c99c488b" providerId="ADAL" clId="{89FADD97-0BE5-4F09-AC51-CE24B00F7B5B}" dt="2025-07-16T22:51:49.139" v="57" actId="47"/>
        <pc:sldMkLst>
          <pc:docMk/>
          <pc:sldMk cId="0" sldId="266"/>
        </pc:sldMkLst>
      </pc:sldChg>
      <pc:sldChg chg="del">
        <pc:chgData name="Rafael Fagundes" userId="d2aedeb7-4a23-421b-89b5-6c30c99c488b" providerId="ADAL" clId="{89FADD97-0BE5-4F09-AC51-CE24B00F7B5B}" dt="2025-07-16T22:51:49.139" v="57" actId="47"/>
        <pc:sldMkLst>
          <pc:docMk/>
          <pc:sldMk cId="0" sldId="267"/>
        </pc:sldMkLst>
      </pc:sldChg>
      <pc:sldChg chg="del">
        <pc:chgData name="Rafael Fagundes" userId="d2aedeb7-4a23-421b-89b5-6c30c99c488b" providerId="ADAL" clId="{89FADD97-0BE5-4F09-AC51-CE24B00F7B5B}" dt="2025-07-16T22:51:49.139" v="57" actId="47"/>
        <pc:sldMkLst>
          <pc:docMk/>
          <pc:sldMk cId="0" sldId="268"/>
        </pc:sldMkLst>
      </pc:sldChg>
      <pc:sldChg chg="del">
        <pc:chgData name="Rafael Fagundes" userId="d2aedeb7-4a23-421b-89b5-6c30c99c488b" providerId="ADAL" clId="{89FADD97-0BE5-4F09-AC51-CE24B00F7B5B}" dt="2025-07-16T22:51:49.139" v="57" actId="47"/>
        <pc:sldMkLst>
          <pc:docMk/>
          <pc:sldMk cId="0" sldId="269"/>
        </pc:sldMkLst>
      </pc:sldChg>
      <pc:sldChg chg="del">
        <pc:chgData name="Rafael Fagundes" userId="d2aedeb7-4a23-421b-89b5-6c30c99c488b" providerId="ADAL" clId="{89FADD97-0BE5-4F09-AC51-CE24B00F7B5B}" dt="2025-07-16T22:51:49.139" v="57" actId="47"/>
        <pc:sldMkLst>
          <pc:docMk/>
          <pc:sldMk cId="0" sldId="270"/>
        </pc:sldMkLst>
      </pc:sldChg>
      <pc:sldChg chg="del">
        <pc:chgData name="Rafael Fagundes" userId="d2aedeb7-4a23-421b-89b5-6c30c99c488b" providerId="ADAL" clId="{89FADD97-0BE5-4F09-AC51-CE24B00F7B5B}" dt="2025-07-16T22:51:49.139" v="57" actId="47"/>
        <pc:sldMkLst>
          <pc:docMk/>
          <pc:sldMk cId="0" sldId="271"/>
        </pc:sldMkLst>
      </pc:sldChg>
      <pc:sldChg chg="modSp add del mod">
        <pc:chgData name="Rafael Fagundes" userId="d2aedeb7-4a23-421b-89b5-6c30c99c488b" providerId="ADAL" clId="{89FADD97-0BE5-4F09-AC51-CE24B00F7B5B}" dt="2025-07-17T22:24:49.345" v="2166" actId="47"/>
        <pc:sldMkLst>
          <pc:docMk/>
          <pc:sldMk cId="3869040004" sldId="273"/>
        </pc:sldMkLst>
      </pc:sldChg>
      <pc:sldChg chg="modSp add del mod">
        <pc:chgData name="Rafael Fagundes" userId="d2aedeb7-4a23-421b-89b5-6c30c99c488b" providerId="ADAL" clId="{89FADD97-0BE5-4F09-AC51-CE24B00F7B5B}" dt="2025-07-17T22:25:21.297" v="2174" actId="47"/>
        <pc:sldMkLst>
          <pc:docMk/>
          <pc:sldMk cId="288988025" sldId="274"/>
        </pc:sldMkLst>
      </pc:sldChg>
      <pc:sldChg chg="addSp delSp modSp new mod">
        <pc:chgData name="Rafael Fagundes" userId="d2aedeb7-4a23-421b-89b5-6c30c99c488b" providerId="ADAL" clId="{89FADD97-0BE5-4F09-AC51-CE24B00F7B5B}" dt="2025-07-18T00:27:10.953" v="2738" actId="404"/>
        <pc:sldMkLst>
          <pc:docMk/>
          <pc:sldMk cId="2465883836" sldId="275"/>
        </pc:sldMkLst>
      </pc:sldChg>
      <pc:sldChg chg="addSp delSp modSp add mod ord">
        <pc:chgData name="Rafael Fagundes" userId="d2aedeb7-4a23-421b-89b5-6c30c99c488b" providerId="ADAL" clId="{89FADD97-0BE5-4F09-AC51-CE24B00F7B5B}" dt="2025-07-17T23:50:48.786" v="2370" actId="12788"/>
        <pc:sldMkLst>
          <pc:docMk/>
          <pc:sldMk cId="1428150681" sldId="276"/>
        </pc:sldMkLst>
      </pc:sldChg>
      <pc:sldChg chg="addSp delSp modSp new mod">
        <pc:chgData name="Rafael Fagundes" userId="d2aedeb7-4a23-421b-89b5-6c30c99c488b" providerId="ADAL" clId="{89FADD97-0BE5-4F09-AC51-CE24B00F7B5B}" dt="2025-07-18T00:14:09.194" v="2737" actId="6549"/>
        <pc:sldMkLst>
          <pc:docMk/>
          <pc:sldMk cId="3350327658" sldId="277"/>
        </pc:sldMkLst>
      </pc:sldChg>
      <pc:sldChg chg="addSp delSp modSp add mod">
        <pc:chgData name="Rafael Fagundes" userId="d2aedeb7-4a23-421b-89b5-6c30c99c488b" providerId="ADAL" clId="{89FADD97-0BE5-4F09-AC51-CE24B00F7B5B}" dt="2025-07-17T23:51:23.409" v="2377" actId="12788"/>
        <pc:sldMkLst>
          <pc:docMk/>
          <pc:sldMk cId="434864819" sldId="278"/>
        </pc:sldMkLst>
      </pc:sldChg>
      <pc:sldMasterChg chg="delSldLayout modSldLayout">
        <pc:chgData name="Rafael Fagundes" userId="d2aedeb7-4a23-421b-89b5-6c30c99c488b" providerId="ADAL" clId="{89FADD97-0BE5-4F09-AC51-CE24B00F7B5B}" dt="2025-07-17T22:25:21.297" v="2174" actId="47"/>
        <pc:sldMasterMkLst>
          <pc:docMk/>
          <pc:sldMasterMk cId="0" sldId="2147483648"/>
        </pc:sldMasterMkLst>
        <pc:sldLayoutChg chg="del">
          <pc:chgData name="Rafael Fagundes" userId="d2aedeb7-4a23-421b-89b5-6c30c99c488b" providerId="ADAL" clId="{89FADD97-0BE5-4F09-AC51-CE24B00F7B5B}" dt="2025-07-17T22:25:21.297" v="2174" actId="47"/>
          <pc:sldLayoutMkLst>
            <pc:docMk/>
            <pc:sldMasterMk cId="0" sldId="2147483648"/>
            <pc:sldLayoutMk cId="0" sldId="2147483651"/>
          </pc:sldLayoutMkLst>
        </pc:sldLayoutChg>
        <pc:sldLayoutChg chg="modSp">
          <pc:chgData name="Rafael Fagundes" userId="d2aedeb7-4a23-421b-89b5-6c30c99c488b" providerId="ADAL" clId="{89FADD97-0BE5-4F09-AC51-CE24B00F7B5B}" dt="2025-07-16T22:47:29.620" v="19" actId="1367"/>
          <pc:sldLayoutMkLst>
            <pc:docMk/>
            <pc:sldMasterMk cId="0" sldId="2147483648"/>
            <pc:sldLayoutMk cId="0" sldId="2147483652"/>
          </pc:sldLayoutMkLst>
        </pc:sldLayoutChg>
      </pc:sldMasterChg>
    </pc:docChg>
  </pc:docChgLst>
  <pc:docChgLst>
    <pc:chgData name="Rafael Fagundes" userId="d2aedeb7-4a23-421b-89b5-6c30c99c488b" providerId="ADAL" clId="{46A9C37C-FFBA-4D96-BDD8-905C79931AD9}"/>
    <pc:docChg chg="undo custSel addSld delSld modSld sldOrd modMainMaster">
      <pc:chgData name="Rafael Fagundes" userId="d2aedeb7-4a23-421b-89b5-6c30c99c488b" providerId="ADAL" clId="{46A9C37C-FFBA-4D96-BDD8-905C79931AD9}" dt="2025-09-30T22:27:57.521" v="2403" actId="122"/>
      <pc:docMkLst>
        <pc:docMk/>
      </pc:docMkLst>
      <pc:sldChg chg="addSp delSp modSp mod">
        <pc:chgData name="Rafael Fagundes" userId="d2aedeb7-4a23-421b-89b5-6c30c99c488b" providerId="ADAL" clId="{46A9C37C-FFBA-4D96-BDD8-905C79931AD9}" dt="2025-09-30T19:23:38.518" v="1965" actId="113"/>
        <pc:sldMkLst>
          <pc:docMk/>
          <pc:sldMk cId="0" sldId="257"/>
        </pc:sldMkLst>
        <pc:spChg chg="add mod">
          <ac:chgData name="Rafael Fagundes" userId="d2aedeb7-4a23-421b-89b5-6c30c99c488b" providerId="ADAL" clId="{46A9C37C-FFBA-4D96-BDD8-905C79931AD9}" dt="2025-09-30T19:23:38.518" v="1965" actId="113"/>
          <ac:spMkLst>
            <pc:docMk/>
            <pc:sldMk cId="0" sldId="257"/>
            <ac:spMk id="2" creationId="{E42B7F2E-43D7-C3EA-8AB0-714CAF4525F6}"/>
          </ac:spMkLst>
        </pc:spChg>
        <pc:spChg chg="add">
          <ac:chgData name="Rafael Fagundes" userId="d2aedeb7-4a23-421b-89b5-6c30c99c488b" providerId="ADAL" clId="{46A9C37C-FFBA-4D96-BDD8-905C79931AD9}" dt="2025-09-29T22:50:50.635" v="1230"/>
          <ac:spMkLst>
            <pc:docMk/>
            <pc:sldMk cId="0" sldId="257"/>
            <ac:spMk id="5" creationId="{E0331C84-1EAB-729D-C8E2-14A7D31C32AE}"/>
          </ac:spMkLst>
        </pc:spChg>
        <pc:spChg chg="add mod topLvl">
          <ac:chgData name="Rafael Fagundes" userId="d2aedeb7-4a23-421b-89b5-6c30c99c488b" providerId="ADAL" clId="{46A9C37C-FFBA-4D96-BDD8-905C79931AD9}" dt="2025-09-30T19:22:45.491" v="1959" actId="164"/>
          <ac:spMkLst>
            <pc:docMk/>
            <pc:sldMk cId="0" sldId="257"/>
            <ac:spMk id="6" creationId="{43D914E8-5DFF-33B2-F138-2577F40FCD0A}"/>
          </ac:spMkLst>
        </pc:spChg>
        <pc:spChg chg="add mod ord topLvl">
          <ac:chgData name="Rafael Fagundes" userId="d2aedeb7-4a23-421b-89b5-6c30c99c488b" providerId="ADAL" clId="{46A9C37C-FFBA-4D96-BDD8-905C79931AD9}" dt="2025-09-30T19:23:04.034" v="1961" actId="113"/>
          <ac:spMkLst>
            <pc:docMk/>
            <pc:sldMk cId="0" sldId="257"/>
            <ac:spMk id="16" creationId="{2A749E43-A370-1B29-09D1-7883FED6FFDB}"/>
          </ac:spMkLst>
        </pc:spChg>
        <pc:spChg chg="add mod ord topLvl">
          <ac:chgData name="Rafael Fagundes" userId="d2aedeb7-4a23-421b-89b5-6c30c99c488b" providerId="ADAL" clId="{46A9C37C-FFBA-4D96-BDD8-905C79931AD9}" dt="2025-09-30T19:23:11.251" v="1962" actId="113"/>
          <ac:spMkLst>
            <pc:docMk/>
            <pc:sldMk cId="0" sldId="257"/>
            <ac:spMk id="17" creationId="{3DC97798-F973-9099-59F4-2DF27DE9040D}"/>
          </ac:spMkLst>
        </pc:spChg>
        <pc:spChg chg="add mod ord topLvl">
          <ac:chgData name="Rafael Fagundes" userId="d2aedeb7-4a23-421b-89b5-6c30c99c488b" providerId="ADAL" clId="{46A9C37C-FFBA-4D96-BDD8-905C79931AD9}" dt="2025-09-30T19:23:18.587" v="1963" actId="113"/>
          <ac:spMkLst>
            <pc:docMk/>
            <pc:sldMk cId="0" sldId="257"/>
            <ac:spMk id="18" creationId="{D65D63B4-31F1-68DB-4E75-5C461C76D1A1}"/>
          </ac:spMkLst>
        </pc:spChg>
        <pc:spChg chg="add mod ord topLvl">
          <ac:chgData name="Rafael Fagundes" userId="d2aedeb7-4a23-421b-89b5-6c30c99c488b" providerId="ADAL" clId="{46A9C37C-FFBA-4D96-BDD8-905C79931AD9}" dt="2025-09-30T19:23:26.721" v="1964" actId="113"/>
          <ac:spMkLst>
            <pc:docMk/>
            <pc:sldMk cId="0" sldId="257"/>
            <ac:spMk id="19" creationId="{5B4E49A5-C1C9-1040-5444-503391202CD2}"/>
          </ac:spMkLst>
        </pc:spChg>
        <pc:spChg chg="del mod topLvl">
          <ac:chgData name="Rafael Fagundes" userId="d2aedeb7-4a23-421b-89b5-6c30c99c488b" providerId="ADAL" clId="{46A9C37C-FFBA-4D96-BDD8-905C79931AD9}" dt="2025-09-29T22:55:23.537" v="1265" actId="478"/>
          <ac:spMkLst>
            <pc:docMk/>
            <pc:sldMk cId="0" sldId="257"/>
            <ac:spMk id="63" creationId="{00000000-0000-0000-0000-000000000000}"/>
          </ac:spMkLst>
        </pc:spChg>
        <pc:grpChg chg="add del mod">
          <ac:chgData name="Rafael Fagundes" userId="d2aedeb7-4a23-421b-89b5-6c30c99c488b" providerId="ADAL" clId="{46A9C37C-FFBA-4D96-BDD8-905C79931AD9}" dt="2025-09-30T19:09:46.731" v="1871" actId="165"/>
          <ac:grpSpMkLst>
            <pc:docMk/>
            <pc:sldMk cId="0" sldId="257"/>
            <ac:grpSpMk id="3" creationId="{00FE46B5-25AD-5F56-1067-D915409CBBB8}"/>
          </ac:grpSpMkLst>
        </pc:grpChg>
        <pc:grpChg chg="add mod">
          <ac:chgData name="Rafael Fagundes" userId="d2aedeb7-4a23-421b-89b5-6c30c99c488b" providerId="ADAL" clId="{46A9C37C-FFBA-4D96-BDD8-905C79931AD9}" dt="2025-09-29T23:58:29.535" v="1688" actId="164"/>
          <ac:grpSpMkLst>
            <pc:docMk/>
            <pc:sldMk cId="0" sldId="257"/>
            <ac:grpSpMk id="3" creationId="{F487782A-B7A5-8347-4E1C-5CCF343391CD}"/>
          </ac:grpSpMkLst>
        </pc:grpChg>
        <pc:grpChg chg="add mod">
          <ac:chgData name="Rafael Fagundes" userId="d2aedeb7-4a23-421b-89b5-6c30c99c488b" providerId="ADAL" clId="{46A9C37C-FFBA-4D96-BDD8-905C79931AD9}" dt="2025-09-30T19:09:41.529" v="1870" actId="465"/>
          <ac:grpSpMkLst>
            <pc:docMk/>
            <pc:sldMk cId="0" sldId="257"/>
            <ac:grpSpMk id="4" creationId="{BD5A08C6-2F84-949E-9544-E9B91C756613}"/>
          </ac:grpSpMkLst>
        </pc:grpChg>
        <pc:grpChg chg="add del mod">
          <ac:chgData name="Rafael Fagundes" userId="d2aedeb7-4a23-421b-89b5-6c30c99c488b" providerId="ADAL" clId="{46A9C37C-FFBA-4D96-BDD8-905C79931AD9}" dt="2025-09-29T22:55:23.537" v="1265" actId="478"/>
          <ac:grpSpMkLst>
            <pc:docMk/>
            <pc:sldMk cId="0" sldId="257"/>
            <ac:grpSpMk id="7" creationId="{6579DC2C-60B2-DABA-1539-E858866222D6}"/>
          </ac:grpSpMkLst>
        </pc:grpChg>
        <pc:grpChg chg="add del mod">
          <ac:chgData name="Rafael Fagundes" userId="d2aedeb7-4a23-421b-89b5-6c30c99c488b" providerId="ADAL" clId="{46A9C37C-FFBA-4D96-BDD8-905C79931AD9}" dt="2025-09-30T19:09:46.731" v="1871" actId="165"/>
          <ac:grpSpMkLst>
            <pc:docMk/>
            <pc:sldMk cId="0" sldId="257"/>
            <ac:grpSpMk id="7" creationId="{88709120-E004-AC32-646B-82EE63DB6CB0}"/>
          </ac:grpSpMkLst>
        </pc:grpChg>
        <pc:grpChg chg="add mod">
          <ac:chgData name="Rafael Fagundes" userId="d2aedeb7-4a23-421b-89b5-6c30c99c488b" providerId="ADAL" clId="{46A9C37C-FFBA-4D96-BDD8-905C79931AD9}" dt="2025-09-30T19:09:38.749" v="1869" actId="553"/>
          <ac:grpSpMkLst>
            <pc:docMk/>
            <pc:sldMk cId="0" sldId="257"/>
            <ac:grpSpMk id="8" creationId="{BDC9315F-7B4D-7EF0-38AB-412072DD7F11}"/>
          </ac:grpSpMkLst>
        </pc:grpChg>
        <pc:grpChg chg="add mod">
          <ac:chgData name="Rafael Fagundes" userId="d2aedeb7-4a23-421b-89b5-6c30c99c488b" providerId="ADAL" clId="{46A9C37C-FFBA-4D96-BDD8-905C79931AD9}" dt="2025-09-30T19:10:49.654" v="1885" actId="164"/>
          <ac:grpSpMkLst>
            <pc:docMk/>
            <pc:sldMk cId="0" sldId="257"/>
            <ac:grpSpMk id="10" creationId="{7E1065F6-EA66-7E8E-D3B0-86D66274199A}"/>
          </ac:grpSpMkLst>
        </pc:grpChg>
        <pc:grpChg chg="add mod">
          <ac:chgData name="Rafael Fagundes" userId="d2aedeb7-4a23-421b-89b5-6c30c99c488b" providerId="ADAL" clId="{46A9C37C-FFBA-4D96-BDD8-905C79931AD9}" dt="2025-09-30T19:10:49.654" v="1885" actId="164"/>
          <ac:grpSpMkLst>
            <pc:docMk/>
            <pc:sldMk cId="0" sldId="257"/>
            <ac:grpSpMk id="12" creationId="{1A248E30-2BE0-582F-47B6-56ED6170286C}"/>
          </ac:grpSpMkLst>
        </pc:grpChg>
        <pc:grpChg chg="add mod">
          <ac:chgData name="Rafael Fagundes" userId="d2aedeb7-4a23-421b-89b5-6c30c99c488b" providerId="ADAL" clId="{46A9C37C-FFBA-4D96-BDD8-905C79931AD9}" dt="2025-09-30T19:10:49.654" v="1885" actId="164"/>
          <ac:grpSpMkLst>
            <pc:docMk/>
            <pc:sldMk cId="0" sldId="257"/>
            <ac:grpSpMk id="13" creationId="{C66AB69A-A1BB-2A90-75EE-129ECD6475F0}"/>
          </ac:grpSpMkLst>
        </pc:grpChg>
        <pc:grpChg chg="add mod">
          <ac:chgData name="Rafael Fagundes" userId="d2aedeb7-4a23-421b-89b5-6c30c99c488b" providerId="ADAL" clId="{46A9C37C-FFBA-4D96-BDD8-905C79931AD9}" dt="2025-09-30T19:10:49.654" v="1885" actId="164"/>
          <ac:grpSpMkLst>
            <pc:docMk/>
            <pc:sldMk cId="0" sldId="257"/>
            <ac:grpSpMk id="14" creationId="{EA1B8A56-ED4E-28AB-CCED-C3F95D609824}"/>
          </ac:grpSpMkLst>
        </pc:grpChg>
        <pc:grpChg chg="add mod">
          <ac:chgData name="Rafael Fagundes" userId="d2aedeb7-4a23-421b-89b5-6c30c99c488b" providerId="ADAL" clId="{46A9C37C-FFBA-4D96-BDD8-905C79931AD9}" dt="2025-09-30T19:22:45.491" v="1959" actId="164"/>
          <ac:grpSpMkLst>
            <pc:docMk/>
            <pc:sldMk cId="0" sldId="257"/>
            <ac:grpSpMk id="15" creationId="{826FBAF7-8438-D771-B179-52B6EC0F2200}"/>
          </ac:grpSpMkLst>
        </pc:grpChg>
        <pc:grpChg chg="add mod">
          <ac:chgData name="Rafael Fagundes" userId="d2aedeb7-4a23-421b-89b5-6c30c99c488b" providerId="ADAL" clId="{46A9C37C-FFBA-4D96-BDD8-905C79931AD9}" dt="2025-09-30T19:22:48.700" v="1960" actId="12788"/>
          <ac:grpSpMkLst>
            <pc:docMk/>
            <pc:sldMk cId="0" sldId="257"/>
            <ac:grpSpMk id="21" creationId="{705FDFE9-92F2-8593-AEDE-685FE533B152}"/>
          </ac:grpSpMkLst>
        </pc:grpChg>
        <pc:picChg chg="add del mod">
          <ac:chgData name="Rafael Fagundes" userId="d2aedeb7-4a23-421b-89b5-6c30c99c488b" providerId="ADAL" clId="{46A9C37C-FFBA-4D96-BDD8-905C79931AD9}" dt="2025-09-29T22:40:11.779" v="1161" actId="21"/>
          <ac:picMkLst>
            <pc:docMk/>
            <pc:sldMk cId="0" sldId="257"/>
            <ac:picMk id="4" creationId="{B4C79036-B1CA-E9BD-9DD0-AD4214FCB87B}"/>
          </ac:picMkLst>
        </pc:picChg>
        <pc:picChg chg="add mod topLvl">
          <ac:chgData name="Rafael Fagundes" userId="d2aedeb7-4a23-421b-89b5-6c30c99c488b" providerId="ADAL" clId="{46A9C37C-FFBA-4D96-BDD8-905C79931AD9}" dt="2025-09-30T19:09:56.181" v="1873" actId="164"/>
          <ac:picMkLst>
            <pc:docMk/>
            <pc:sldMk cId="0" sldId="257"/>
            <ac:picMk id="5" creationId="{D382E1D6-8AFA-5A96-3651-A9B84563C71D}"/>
          </ac:picMkLst>
        </pc:picChg>
        <pc:picChg chg="add mod topLvl">
          <ac:chgData name="Rafael Fagundes" userId="d2aedeb7-4a23-421b-89b5-6c30c99c488b" providerId="ADAL" clId="{46A9C37C-FFBA-4D96-BDD8-905C79931AD9}" dt="2025-09-30T19:10:05.073" v="1876" actId="164"/>
          <ac:picMkLst>
            <pc:docMk/>
            <pc:sldMk cId="0" sldId="257"/>
            <ac:picMk id="9" creationId="{13341FE3-E5CB-62BA-00C9-F3F045B2EDC9}"/>
          </ac:picMkLst>
        </pc:picChg>
        <pc:picChg chg="add mod topLvl">
          <ac:chgData name="Rafael Fagundes" userId="d2aedeb7-4a23-421b-89b5-6c30c99c488b" providerId="ADAL" clId="{46A9C37C-FFBA-4D96-BDD8-905C79931AD9}" dt="2025-09-30T19:10:00.026" v="1874" actId="164"/>
          <ac:picMkLst>
            <pc:docMk/>
            <pc:sldMk cId="0" sldId="257"/>
            <ac:picMk id="11" creationId="{EA10A383-CEE9-3653-2C13-E33038480288}"/>
          </ac:picMkLst>
        </pc:picChg>
        <pc:picChg chg="add del mod">
          <ac:chgData name="Rafael Fagundes" userId="d2aedeb7-4a23-421b-89b5-6c30c99c488b" providerId="ADAL" clId="{46A9C37C-FFBA-4D96-BDD8-905C79931AD9}" dt="2025-09-29T22:58:16.959" v="1288" actId="478"/>
          <ac:picMkLst>
            <pc:docMk/>
            <pc:sldMk cId="0" sldId="257"/>
            <ac:picMk id="13" creationId="{2D5F8725-F18C-E7E2-0E16-AF13B9F5A360}"/>
          </ac:picMkLst>
        </pc:picChg>
        <pc:picChg chg="add del mod">
          <ac:chgData name="Rafael Fagundes" userId="d2aedeb7-4a23-421b-89b5-6c30c99c488b" providerId="ADAL" clId="{46A9C37C-FFBA-4D96-BDD8-905C79931AD9}" dt="2025-09-29T23:59:54.319" v="1694" actId="478"/>
          <ac:picMkLst>
            <pc:docMk/>
            <pc:sldMk cId="0" sldId="257"/>
            <ac:picMk id="15" creationId="{BD5195CF-DEF4-D7D4-0986-61459127D2CE}"/>
          </ac:picMkLst>
        </pc:picChg>
        <pc:picChg chg="add del mod">
          <ac:chgData name="Rafael Fagundes" userId="d2aedeb7-4a23-421b-89b5-6c30c99c488b" providerId="ADAL" clId="{46A9C37C-FFBA-4D96-BDD8-905C79931AD9}" dt="2025-09-30T19:12:30.890" v="1898" actId="478"/>
          <ac:picMkLst>
            <pc:docMk/>
            <pc:sldMk cId="0" sldId="257"/>
            <ac:picMk id="20" creationId="{90D27487-7CEA-A40B-27CF-70DFD1551569}"/>
          </ac:picMkLst>
        </pc:picChg>
        <pc:picChg chg="add mod topLvl">
          <ac:chgData name="Rafael Fagundes" userId="d2aedeb7-4a23-421b-89b5-6c30c99c488b" providerId="ADAL" clId="{46A9C37C-FFBA-4D96-BDD8-905C79931AD9}" dt="2025-09-30T19:10:02.655" v="1875" actId="164"/>
          <ac:picMkLst>
            <pc:docMk/>
            <pc:sldMk cId="0" sldId="257"/>
            <ac:picMk id="22" creationId="{E6195619-D149-8F9B-4CE6-634A1B570E3A}"/>
          </ac:picMkLst>
        </pc:picChg>
      </pc:sldChg>
      <pc:sldChg chg="del">
        <pc:chgData name="Rafael Fagundes" userId="d2aedeb7-4a23-421b-89b5-6c30c99c488b" providerId="ADAL" clId="{46A9C37C-FFBA-4D96-BDD8-905C79931AD9}" dt="2025-09-10T21:50:39.358" v="37" actId="47"/>
        <pc:sldMkLst>
          <pc:docMk/>
          <pc:sldMk cId="0" sldId="259"/>
        </pc:sldMkLst>
      </pc:sldChg>
      <pc:sldChg chg="addSp delSp modSp">
        <pc:chgData name="Rafael Fagundes" userId="d2aedeb7-4a23-421b-89b5-6c30c99c488b" providerId="ADAL" clId="{46A9C37C-FFBA-4D96-BDD8-905C79931AD9}" dt="2025-09-28T22:18:44.619" v="544" actId="14100"/>
        <pc:sldMkLst>
          <pc:docMk/>
          <pc:sldMk cId="0" sldId="272"/>
        </pc:sldMkLst>
        <pc:picChg chg="add mod">
          <ac:chgData name="Rafael Fagundes" userId="d2aedeb7-4a23-421b-89b5-6c30c99c488b" providerId="ADAL" clId="{46A9C37C-FFBA-4D96-BDD8-905C79931AD9}" dt="2025-09-28T22:18:44.619" v="544" actId="14100"/>
          <ac:picMkLst>
            <pc:docMk/>
            <pc:sldMk cId="0" sldId="272"/>
            <ac:picMk id="1028" creationId="{F154C698-B754-BFFB-D137-D8AF5DFA3FFB}"/>
          </ac:picMkLst>
        </pc:picChg>
      </pc:sldChg>
      <pc:sldChg chg="addSp delSp modSp del mod ord">
        <pc:chgData name="Rafael Fagundes" userId="d2aedeb7-4a23-421b-89b5-6c30c99c488b" providerId="ADAL" clId="{46A9C37C-FFBA-4D96-BDD8-905C79931AD9}" dt="2025-09-28T18:32:11.342" v="378" actId="47"/>
        <pc:sldMkLst>
          <pc:docMk/>
          <pc:sldMk cId="2465883836" sldId="275"/>
        </pc:sldMkLst>
      </pc:sldChg>
      <pc:sldChg chg="del">
        <pc:chgData name="Rafael Fagundes" userId="d2aedeb7-4a23-421b-89b5-6c30c99c488b" providerId="ADAL" clId="{46A9C37C-FFBA-4D96-BDD8-905C79931AD9}" dt="2025-09-10T22:01:16.358" v="73" actId="47"/>
        <pc:sldMkLst>
          <pc:docMk/>
          <pc:sldMk cId="2551492506" sldId="279"/>
        </pc:sldMkLst>
      </pc:sldChg>
      <pc:sldChg chg="del">
        <pc:chgData name="Rafael Fagundes" userId="d2aedeb7-4a23-421b-89b5-6c30c99c488b" providerId="ADAL" clId="{46A9C37C-FFBA-4D96-BDD8-905C79931AD9}" dt="2025-09-10T22:01:17.789" v="74" actId="47"/>
        <pc:sldMkLst>
          <pc:docMk/>
          <pc:sldMk cId="1309150768" sldId="280"/>
        </pc:sldMkLst>
      </pc:sldChg>
      <pc:sldChg chg="del">
        <pc:chgData name="Rafael Fagundes" userId="d2aedeb7-4a23-421b-89b5-6c30c99c488b" providerId="ADAL" clId="{46A9C37C-FFBA-4D96-BDD8-905C79931AD9}" dt="2025-09-10T22:01:19.195" v="75" actId="47"/>
        <pc:sldMkLst>
          <pc:docMk/>
          <pc:sldMk cId="4288902129" sldId="281"/>
        </pc:sldMkLst>
      </pc:sldChg>
      <pc:sldChg chg="modSp del mod">
        <pc:chgData name="Rafael Fagundes" userId="d2aedeb7-4a23-421b-89b5-6c30c99c488b" providerId="ADAL" clId="{46A9C37C-FFBA-4D96-BDD8-905C79931AD9}" dt="2025-09-10T21:48:55.785" v="36" actId="47"/>
        <pc:sldMkLst>
          <pc:docMk/>
          <pc:sldMk cId="2086014837" sldId="283"/>
        </pc:sldMkLst>
      </pc:sldChg>
      <pc:sldChg chg="del">
        <pc:chgData name="Rafael Fagundes" userId="d2aedeb7-4a23-421b-89b5-6c30c99c488b" providerId="ADAL" clId="{46A9C37C-FFBA-4D96-BDD8-905C79931AD9}" dt="2025-09-10T22:01:21.480" v="77" actId="47"/>
        <pc:sldMkLst>
          <pc:docMk/>
          <pc:sldMk cId="3833835888" sldId="284"/>
        </pc:sldMkLst>
      </pc:sldChg>
      <pc:sldChg chg="del">
        <pc:chgData name="Rafael Fagundes" userId="d2aedeb7-4a23-421b-89b5-6c30c99c488b" providerId="ADAL" clId="{46A9C37C-FFBA-4D96-BDD8-905C79931AD9}" dt="2025-09-11T17:04:47.027" v="111" actId="47"/>
        <pc:sldMkLst>
          <pc:docMk/>
          <pc:sldMk cId="559137493" sldId="285"/>
        </pc:sldMkLst>
      </pc:sldChg>
      <pc:sldChg chg="del">
        <pc:chgData name="Rafael Fagundes" userId="d2aedeb7-4a23-421b-89b5-6c30c99c488b" providerId="ADAL" clId="{46A9C37C-FFBA-4D96-BDD8-905C79931AD9}" dt="2025-09-10T22:01:20.373" v="76" actId="47"/>
        <pc:sldMkLst>
          <pc:docMk/>
          <pc:sldMk cId="98700824" sldId="286"/>
        </pc:sldMkLst>
      </pc:sldChg>
      <pc:sldChg chg="del">
        <pc:chgData name="Rafael Fagundes" userId="d2aedeb7-4a23-421b-89b5-6c30c99c488b" providerId="ADAL" clId="{46A9C37C-FFBA-4D96-BDD8-905C79931AD9}" dt="2025-09-10T22:01:22.622" v="78" actId="47"/>
        <pc:sldMkLst>
          <pc:docMk/>
          <pc:sldMk cId="3849560576" sldId="287"/>
        </pc:sldMkLst>
      </pc:sldChg>
      <pc:sldChg chg="del">
        <pc:chgData name="Rafael Fagundes" userId="d2aedeb7-4a23-421b-89b5-6c30c99c488b" providerId="ADAL" clId="{46A9C37C-FFBA-4D96-BDD8-905C79931AD9}" dt="2025-09-10T22:01:23.893" v="79" actId="47"/>
        <pc:sldMkLst>
          <pc:docMk/>
          <pc:sldMk cId="1780981973" sldId="288"/>
        </pc:sldMkLst>
      </pc:sldChg>
      <pc:sldChg chg="addSp delSp modSp new mod">
        <pc:chgData name="Rafael Fagundes" userId="d2aedeb7-4a23-421b-89b5-6c30c99c488b" providerId="ADAL" clId="{46A9C37C-FFBA-4D96-BDD8-905C79931AD9}" dt="2025-09-29T18:57:15.477" v="801" actId="20577"/>
        <pc:sldMkLst>
          <pc:docMk/>
          <pc:sldMk cId="11655098" sldId="289"/>
        </pc:sldMkLst>
        <pc:spChg chg="mod">
          <ac:chgData name="Rafael Fagundes" userId="d2aedeb7-4a23-421b-89b5-6c30c99c488b" providerId="ADAL" clId="{46A9C37C-FFBA-4D96-BDD8-905C79931AD9}" dt="2025-09-29T18:57:08.841" v="798"/>
          <ac:spMkLst>
            <pc:docMk/>
            <pc:sldMk cId="11655098" sldId="289"/>
            <ac:spMk id="3" creationId="{8E3B526A-4AF5-AC11-2512-1371FB6C2CBE}"/>
          </ac:spMkLst>
        </pc:spChg>
        <pc:spChg chg="mod">
          <ac:chgData name="Rafael Fagundes" userId="d2aedeb7-4a23-421b-89b5-6c30c99c488b" providerId="ADAL" clId="{46A9C37C-FFBA-4D96-BDD8-905C79931AD9}" dt="2025-09-29T18:57:15.477" v="801" actId="20577"/>
          <ac:spMkLst>
            <pc:docMk/>
            <pc:sldMk cId="11655098" sldId="289"/>
            <ac:spMk id="4" creationId="{53489CC2-71D1-6A80-3150-CAAB4FEB29B7}"/>
          </ac:spMkLst>
        </pc:spChg>
        <pc:picChg chg="add mod">
          <ac:chgData name="Rafael Fagundes" userId="d2aedeb7-4a23-421b-89b5-6c30c99c488b" providerId="ADAL" clId="{46A9C37C-FFBA-4D96-BDD8-905C79931AD9}" dt="2025-09-10T21:48:50.304" v="35" actId="962"/>
          <ac:picMkLst>
            <pc:docMk/>
            <pc:sldMk cId="11655098" sldId="289"/>
            <ac:picMk id="7" creationId="{48292BD0-B4CF-0897-77EC-43C8C27395A0}"/>
          </ac:picMkLst>
        </pc:picChg>
      </pc:sldChg>
      <pc:sldChg chg="del">
        <pc:chgData name="Rafael Fagundes" userId="d2aedeb7-4a23-421b-89b5-6c30c99c488b" providerId="ADAL" clId="{46A9C37C-FFBA-4D96-BDD8-905C79931AD9}" dt="2025-09-10T19:45:47.993" v="5" actId="47"/>
        <pc:sldMkLst>
          <pc:docMk/>
          <pc:sldMk cId="542368972" sldId="289"/>
        </pc:sldMkLst>
      </pc:sldChg>
      <pc:sldChg chg="addSp delSp modSp add del mod chgLayout">
        <pc:chgData name="Rafael Fagundes" userId="d2aedeb7-4a23-421b-89b5-6c30c99c488b" providerId="ADAL" clId="{46A9C37C-FFBA-4D96-BDD8-905C79931AD9}" dt="2025-09-29T18:55:57.493" v="797" actId="47"/>
        <pc:sldMkLst>
          <pc:docMk/>
          <pc:sldMk cId="1814976263" sldId="290"/>
        </pc:sldMkLst>
      </pc:sldChg>
      <pc:sldChg chg="del">
        <pc:chgData name="Rafael Fagundes" userId="d2aedeb7-4a23-421b-89b5-6c30c99c488b" providerId="ADAL" clId="{46A9C37C-FFBA-4D96-BDD8-905C79931AD9}" dt="2025-09-10T19:45:47.307" v="4" actId="47"/>
        <pc:sldMkLst>
          <pc:docMk/>
          <pc:sldMk cId="2612876893" sldId="290"/>
        </pc:sldMkLst>
      </pc:sldChg>
      <pc:sldChg chg="addSp delSp modSp add del mod">
        <pc:chgData name="Rafael Fagundes" userId="d2aedeb7-4a23-421b-89b5-6c30c99c488b" providerId="ADAL" clId="{46A9C37C-FFBA-4D96-BDD8-905C79931AD9}" dt="2025-09-28T18:32:10.449" v="377" actId="47"/>
        <pc:sldMkLst>
          <pc:docMk/>
          <pc:sldMk cId="3443214849" sldId="290"/>
        </pc:sldMkLst>
      </pc:sldChg>
      <pc:sldChg chg="addSp delSp modSp add mod">
        <pc:chgData name="Rafael Fagundes" userId="d2aedeb7-4a23-421b-89b5-6c30c99c488b" providerId="ADAL" clId="{46A9C37C-FFBA-4D96-BDD8-905C79931AD9}" dt="2025-09-30T22:25:12.087" v="2397" actId="20577"/>
        <pc:sldMkLst>
          <pc:docMk/>
          <pc:sldMk cId="3578620535" sldId="291"/>
        </pc:sldMkLst>
        <pc:spChg chg="del mod">
          <ac:chgData name="Rafael Fagundes" userId="d2aedeb7-4a23-421b-89b5-6c30c99c488b" providerId="ADAL" clId="{46A9C37C-FFBA-4D96-BDD8-905C79931AD9}" dt="2025-09-29T18:41:17.315" v="684" actId="478"/>
          <ac:spMkLst>
            <pc:docMk/>
            <pc:sldMk cId="3578620535" sldId="291"/>
            <ac:spMk id="2" creationId="{003194BB-D571-22C9-8E33-A859D074C7DF}"/>
          </ac:spMkLst>
        </pc:spChg>
        <pc:spChg chg="add del mod">
          <ac:chgData name="Rafael Fagundes" userId="d2aedeb7-4a23-421b-89b5-6c30c99c488b" providerId="ADAL" clId="{46A9C37C-FFBA-4D96-BDD8-905C79931AD9}" dt="2025-09-29T18:41:18.699" v="685" actId="478"/>
          <ac:spMkLst>
            <pc:docMk/>
            <pc:sldMk cId="3578620535" sldId="291"/>
            <ac:spMk id="4" creationId="{40FE4897-9293-FB07-C579-6F95B96B4A20}"/>
          </ac:spMkLst>
        </pc:spChg>
        <pc:spChg chg="mod">
          <ac:chgData name="Rafael Fagundes" userId="d2aedeb7-4a23-421b-89b5-6c30c99c488b" providerId="ADAL" clId="{46A9C37C-FFBA-4D96-BDD8-905C79931AD9}" dt="2025-09-30T20:35:10.417" v="2234" actId="20577"/>
          <ac:spMkLst>
            <pc:docMk/>
            <pc:sldMk cId="3578620535" sldId="291"/>
            <ac:spMk id="59" creationId="{FFE266A6-E963-94D7-BC66-A841F9D8E928}"/>
          </ac:spMkLst>
        </pc:spChg>
        <pc:graphicFrameChg chg="add mod modGraphic">
          <ac:chgData name="Rafael Fagundes" userId="d2aedeb7-4a23-421b-89b5-6c30c99c488b" providerId="ADAL" clId="{46A9C37C-FFBA-4D96-BDD8-905C79931AD9}" dt="2025-09-30T22:25:12.087" v="2397" actId="20577"/>
          <ac:graphicFrameMkLst>
            <pc:docMk/>
            <pc:sldMk cId="3578620535" sldId="291"/>
            <ac:graphicFrameMk id="5" creationId="{632BBFFB-56BC-0046-6F9F-B57425734E90}"/>
          </ac:graphicFrameMkLst>
        </pc:graphicFrameChg>
        <pc:picChg chg="add del mod">
          <ac:chgData name="Rafael Fagundes" userId="d2aedeb7-4a23-421b-89b5-6c30c99c488b" providerId="ADAL" clId="{46A9C37C-FFBA-4D96-BDD8-905C79931AD9}" dt="2025-09-30T20:21:31.547" v="2174" actId="478"/>
          <ac:picMkLst>
            <pc:docMk/>
            <pc:sldMk cId="3578620535" sldId="291"/>
            <ac:picMk id="6" creationId="{24756496-AB27-447B-0CC9-49756545F5DF}"/>
          </ac:picMkLst>
        </pc:picChg>
        <pc:picChg chg="add del mod">
          <ac:chgData name="Rafael Fagundes" userId="d2aedeb7-4a23-421b-89b5-6c30c99c488b" providerId="ADAL" clId="{46A9C37C-FFBA-4D96-BDD8-905C79931AD9}" dt="2025-09-30T20:21:32.135" v="2175" actId="478"/>
          <ac:picMkLst>
            <pc:docMk/>
            <pc:sldMk cId="3578620535" sldId="291"/>
            <ac:picMk id="7" creationId="{B4C79036-B1CA-E9BD-9DD0-AD4214FCB87B}"/>
          </ac:picMkLst>
        </pc:picChg>
        <pc:picChg chg="add del mod">
          <ac:chgData name="Rafael Fagundes" userId="d2aedeb7-4a23-421b-89b5-6c30c99c488b" providerId="ADAL" clId="{46A9C37C-FFBA-4D96-BDD8-905C79931AD9}" dt="2025-09-29T23:12:15.723" v="1447" actId="478"/>
          <ac:picMkLst>
            <pc:docMk/>
            <pc:sldMk cId="3578620535" sldId="291"/>
            <ac:picMk id="9" creationId="{E384D946-BB42-ADEF-0164-4B36130ADDBF}"/>
          </ac:picMkLst>
        </pc:picChg>
        <pc:picChg chg="add del mod">
          <ac:chgData name="Rafael Fagundes" userId="d2aedeb7-4a23-421b-89b5-6c30c99c488b" providerId="ADAL" clId="{46A9C37C-FFBA-4D96-BDD8-905C79931AD9}" dt="2025-09-29T23:30:57.292" v="1568" actId="478"/>
          <ac:picMkLst>
            <pc:docMk/>
            <pc:sldMk cId="3578620535" sldId="291"/>
            <ac:picMk id="11" creationId="{9CCF4C90-BAAB-7FBB-E576-A36C71D276F5}"/>
          </ac:picMkLst>
        </pc:picChg>
        <pc:picChg chg="add del">
          <ac:chgData name="Rafael Fagundes" userId="d2aedeb7-4a23-421b-89b5-6c30c99c488b" providerId="ADAL" clId="{46A9C37C-FFBA-4D96-BDD8-905C79931AD9}" dt="2025-09-29T23:27:37.072" v="1530" actId="478"/>
          <ac:picMkLst>
            <pc:docMk/>
            <pc:sldMk cId="3578620535" sldId="291"/>
            <ac:picMk id="13" creationId="{BC8A390C-675A-B302-2B6D-A092A48EFF35}"/>
          </ac:picMkLst>
        </pc:picChg>
        <pc:picChg chg="add del mod">
          <ac:chgData name="Rafael Fagundes" userId="d2aedeb7-4a23-421b-89b5-6c30c99c488b" providerId="ADAL" clId="{46A9C37C-FFBA-4D96-BDD8-905C79931AD9}" dt="2025-09-29T23:30:56.552" v="1567" actId="478"/>
          <ac:picMkLst>
            <pc:docMk/>
            <pc:sldMk cId="3578620535" sldId="291"/>
            <ac:picMk id="15" creationId="{38D33A21-B5DD-29C5-F87D-7B42E41C1A0F}"/>
          </ac:picMkLst>
        </pc:picChg>
        <pc:picChg chg="add del mod">
          <ac:chgData name="Rafael Fagundes" userId="d2aedeb7-4a23-421b-89b5-6c30c99c488b" providerId="ADAL" clId="{46A9C37C-FFBA-4D96-BDD8-905C79931AD9}" dt="2025-09-29T23:30:58.155" v="1569" actId="478"/>
          <ac:picMkLst>
            <pc:docMk/>
            <pc:sldMk cId="3578620535" sldId="291"/>
            <ac:picMk id="17" creationId="{EE206321-AF09-D9DE-68D7-F91FD8725058}"/>
          </ac:picMkLst>
        </pc:picChg>
        <pc:picChg chg="add del mod">
          <ac:chgData name="Rafael Fagundes" userId="d2aedeb7-4a23-421b-89b5-6c30c99c488b" providerId="ADAL" clId="{46A9C37C-FFBA-4D96-BDD8-905C79931AD9}" dt="2025-09-29T23:30:58.621" v="1570" actId="478"/>
          <ac:picMkLst>
            <pc:docMk/>
            <pc:sldMk cId="3578620535" sldId="291"/>
            <ac:picMk id="19" creationId="{DF02162A-F6C0-8CF7-C9CB-A29D74D71CF1}"/>
          </ac:picMkLst>
        </pc:picChg>
        <pc:picChg chg="add del">
          <ac:chgData name="Rafael Fagundes" userId="d2aedeb7-4a23-421b-89b5-6c30c99c488b" providerId="ADAL" clId="{46A9C37C-FFBA-4D96-BDD8-905C79931AD9}" dt="2025-09-29T23:29:38.048" v="1541" actId="478"/>
          <ac:picMkLst>
            <pc:docMk/>
            <pc:sldMk cId="3578620535" sldId="291"/>
            <ac:picMk id="21" creationId="{C2DF6F88-B61E-9C5E-00E0-3D24D7E895B3}"/>
          </ac:picMkLst>
        </pc:picChg>
        <pc:picChg chg="add del mod">
          <ac:chgData name="Rafael Fagundes" userId="d2aedeb7-4a23-421b-89b5-6c30c99c488b" providerId="ADAL" clId="{46A9C37C-FFBA-4D96-BDD8-905C79931AD9}" dt="2025-09-29T23:30:59.381" v="1571" actId="478"/>
          <ac:picMkLst>
            <pc:docMk/>
            <pc:sldMk cId="3578620535" sldId="291"/>
            <ac:picMk id="23" creationId="{5842B849-320B-A54F-D4A1-B5C78D9A1BF2}"/>
          </ac:picMkLst>
        </pc:picChg>
        <pc:picChg chg="add del mod">
          <ac:chgData name="Rafael Fagundes" userId="d2aedeb7-4a23-421b-89b5-6c30c99c488b" providerId="ADAL" clId="{46A9C37C-FFBA-4D96-BDD8-905C79931AD9}" dt="2025-09-30T19:16:56.054" v="1900" actId="478"/>
          <ac:picMkLst>
            <pc:docMk/>
            <pc:sldMk cId="3578620535" sldId="291"/>
            <ac:picMk id="25" creationId="{C5932C55-B548-FC24-2532-C732BD67006B}"/>
          </ac:picMkLst>
        </pc:picChg>
        <pc:picChg chg="add mod">
          <ac:chgData name="Rafael Fagundes" userId="d2aedeb7-4a23-421b-89b5-6c30c99c488b" providerId="ADAL" clId="{46A9C37C-FFBA-4D96-BDD8-905C79931AD9}" dt="2025-09-30T22:22:37.629" v="2395" actId="1037"/>
          <ac:picMkLst>
            <pc:docMk/>
            <pc:sldMk cId="3578620535" sldId="291"/>
            <ac:picMk id="27" creationId="{AA748BA3-BFD5-B8D3-B3C7-417256962BF0}"/>
          </ac:picMkLst>
        </pc:picChg>
        <pc:picChg chg="add mod">
          <ac:chgData name="Rafael Fagundes" userId="d2aedeb7-4a23-421b-89b5-6c30c99c488b" providerId="ADAL" clId="{46A9C37C-FFBA-4D96-BDD8-905C79931AD9}" dt="2025-09-30T22:22:37.629" v="2395" actId="1037"/>
          <ac:picMkLst>
            <pc:docMk/>
            <pc:sldMk cId="3578620535" sldId="291"/>
            <ac:picMk id="29" creationId="{9747718E-958F-0F8C-46BD-3A61D252D5D9}"/>
          </ac:picMkLst>
        </pc:picChg>
        <pc:picChg chg="add mod">
          <ac:chgData name="Rafael Fagundes" userId="d2aedeb7-4a23-421b-89b5-6c30c99c488b" providerId="ADAL" clId="{46A9C37C-FFBA-4D96-BDD8-905C79931AD9}" dt="2025-09-30T22:22:37.629" v="2395" actId="1037"/>
          <ac:picMkLst>
            <pc:docMk/>
            <pc:sldMk cId="3578620535" sldId="291"/>
            <ac:picMk id="31" creationId="{C8A014A0-6EA5-1911-60CB-4DDEDB387748}"/>
          </ac:picMkLst>
        </pc:picChg>
        <pc:picChg chg="add mod">
          <ac:chgData name="Rafael Fagundes" userId="d2aedeb7-4a23-421b-89b5-6c30c99c488b" providerId="ADAL" clId="{46A9C37C-FFBA-4D96-BDD8-905C79931AD9}" dt="2025-09-30T22:22:37.629" v="2395" actId="1037"/>
          <ac:picMkLst>
            <pc:docMk/>
            <pc:sldMk cId="3578620535" sldId="291"/>
            <ac:picMk id="33" creationId="{C568CC44-7429-23B4-DCD6-B1C6760CAD4D}"/>
          </ac:picMkLst>
        </pc:picChg>
      </pc:sldChg>
      <pc:sldChg chg="addSp delSp modSp add del mod">
        <pc:chgData name="Rafael Fagundes" userId="d2aedeb7-4a23-421b-89b5-6c30c99c488b" providerId="ADAL" clId="{46A9C37C-FFBA-4D96-BDD8-905C79931AD9}" dt="2025-09-28T18:32:12.137" v="379" actId="47"/>
        <pc:sldMkLst>
          <pc:docMk/>
          <pc:sldMk cId="3955256055" sldId="291"/>
        </pc:sldMkLst>
      </pc:sldChg>
      <pc:sldChg chg="modSp add del mod">
        <pc:chgData name="Rafael Fagundes" userId="d2aedeb7-4a23-421b-89b5-6c30c99c488b" providerId="ADAL" clId="{46A9C37C-FFBA-4D96-BDD8-905C79931AD9}" dt="2025-09-29T18:47:53.414" v="756" actId="47"/>
        <pc:sldMkLst>
          <pc:docMk/>
          <pc:sldMk cId="4071000424" sldId="292"/>
        </pc:sldMkLst>
      </pc:sldChg>
      <pc:sldChg chg="addSp delSp modSp add del mod ord">
        <pc:chgData name="Rafael Fagundes" userId="d2aedeb7-4a23-421b-89b5-6c30c99c488b" providerId="ADAL" clId="{46A9C37C-FFBA-4D96-BDD8-905C79931AD9}" dt="2025-09-29T19:38:55.720" v="877" actId="47"/>
        <pc:sldMkLst>
          <pc:docMk/>
          <pc:sldMk cId="722739170" sldId="293"/>
        </pc:sldMkLst>
        <pc:spChg chg="del mod">
          <ac:chgData name="Rafael Fagundes" userId="d2aedeb7-4a23-421b-89b5-6c30c99c488b" providerId="ADAL" clId="{46A9C37C-FFBA-4D96-BDD8-905C79931AD9}" dt="2025-09-29T19:28:20.812" v="840" actId="478"/>
          <ac:spMkLst>
            <pc:docMk/>
            <pc:sldMk cId="722739170" sldId="293"/>
            <ac:spMk id="2" creationId="{D110CED9-30F8-1D9D-3D19-77972F050705}"/>
          </ac:spMkLst>
        </pc:spChg>
        <pc:spChg chg="add mod">
          <ac:chgData name="Rafael Fagundes" userId="d2aedeb7-4a23-421b-89b5-6c30c99c488b" providerId="ADAL" clId="{46A9C37C-FFBA-4D96-BDD8-905C79931AD9}" dt="2025-09-29T18:22:16.360" v="618" actId="14100"/>
          <ac:spMkLst>
            <pc:docMk/>
            <pc:sldMk cId="722739170" sldId="293"/>
            <ac:spMk id="3" creationId="{A0B5E7BA-6AD4-6834-8E59-F8F9388775AD}"/>
          </ac:spMkLst>
        </pc:spChg>
        <pc:spChg chg="add del mod">
          <ac:chgData name="Rafael Fagundes" userId="d2aedeb7-4a23-421b-89b5-6c30c99c488b" providerId="ADAL" clId="{46A9C37C-FFBA-4D96-BDD8-905C79931AD9}" dt="2025-09-29T19:28:22.484" v="841" actId="478"/>
          <ac:spMkLst>
            <pc:docMk/>
            <pc:sldMk cId="722739170" sldId="293"/>
            <ac:spMk id="6" creationId="{183F9D90-A82A-AF2A-228D-258A3942D5C6}"/>
          </ac:spMkLst>
        </pc:spChg>
        <pc:spChg chg="mod">
          <ac:chgData name="Rafael Fagundes" userId="d2aedeb7-4a23-421b-89b5-6c30c99c488b" providerId="ADAL" clId="{46A9C37C-FFBA-4D96-BDD8-905C79931AD9}" dt="2025-09-29T18:18:01.457" v="601" actId="20577"/>
          <ac:spMkLst>
            <pc:docMk/>
            <pc:sldMk cId="722739170" sldId="293"/>
            <ac:spMk id="59" creationId="{8007BF49-9623-3314-C746-319AC844E9A9}"/>
          </ac:spMkLst>
        </pc:spChg>
        <pc:graphicFrameChg chg="add mod modGraphic">
          <ac:chgData name="Rafael Fagundes" userId="d2aedeb7-4a23-421b-89b5-6c30c99c488b" providerId="ADAL" clId="{46A9C37C-FFBA-4D96-BDD8-905C79931AD9}" dt="2025-09-29T18:37:18.012" v="683" actId="12"/>
          <ac:graphicFrameMkLst>
            <pc:docMk/>
            <pc:sldMk cId="722739170" sldId="293"/>
            <ac:graphicFrameMk id="4" creationId="{769AFC61-F3AF-6019-EE67-E8C36ACA35F6}"/>
          </ac:graphicFrameMkLst>
        </pc:graphicFrameChg>
        <pc:picChg chg="add mod">
          <ac:chgData name="Rafael Fagundes" userId="d2aedeb7-4a23-421b-89b5-6c30c99c488b" providerId="ADAL" clId="{46A9C37C-FFBA-4D96-BDD8-905C79931AD9}" dt="2025-09-29T18:28:55.098" v="680" actId="1076"/>
          <ac:picMkLst>
            <pc:docMk/>
            <pc:sldMk cId="722739170" sldId="293"/>
            <ac:picMk id="1026" creationId="{179F4812-C2F6-6FDE-B370-192B54E45760}"/>
          </ac:picMkLst>
        </pc:picChg>
        <pc:picChg chg="add mod">
          <ac:chgData name="Rafael Fagundes" userId="d2aedeb7-4a23-421b-89b5-6c30c99c488b" providerId="ADAL" clId="{46A9C37C-FFBA-4D96-BDD8-905C79931AD9}" dt="2025-09-29T18:29:00.568" v="681" actId="1076"/>
          <ac:picMkLst>
            <pc:docMk/>
            <pc:sldMk cId="722739170" sldId="293"/>
            <ac:picMk id="1028" creationId="{37B3E280-26C6-956D-6617-413D8A0CD341}"/>
          </ac:picMkLst>
        </pc:picChg>
      </pc:sldChg>
      <pc:sldChg chg="addSp delSp modSp add del mod setBg">
        <pc:chgData name="Rafael Fagundes" userId="d2aedeb7-4a23-421b-89b5-6c30c99c488b" providerId="ADAL" clId="{46A9C37C-FFBA-4D96-BDD8-905C79931AD9}" dt="2025-09-28T22:19:25.373" v="550" actId="47"/>
        <pc:sldMkLst>
          <pc:docMk/>
          <pc:sldMk cId="1706784370" sldId="294"/>
        </pc:sldMkLst>
      </pc:sldChg>
      <pc:sldChg chg="modSp add del mod">
        <pc:chgData name="Rafael Fagundes" userId="d2aedeb7-4a23-421b-89b5-6c30c99c488b" providerId="ADAL" clId="{46A9C37C-FFBA-4D96-BDD8-905C79931AD9}" dt="2025-09-29T18:55:51.848" v="796" actId="47"/>
        <pc:sldMkLst>
          <pc:docMk/>
          <pc:sldMk cId="2509831406" sldId="295"/>
        </pc:sldMkLst>
      </pc:sldChg>
      <pc:sldChg chg="addSp delSp modSp add mod">
        <pc:chgData name="Rafael Fagundes" userId="d2aedeb7-4a23-421b-89b5-6c30c99c488b" providerId="ADAL" clId="{46A9C37C-FFBA-4D96-BDD8-905C79931AD9}" dt="2025-09-30T20:35:21.954" v="2236" actId="20577"/>
        <pc:sldMkLst>
          <pc:docMk/>
          <pc:sldMk cId="546338796" sldId="296"/>
        </pc:sldMkLst>
        <pc:spChg chg="del mod">
          <ac:chgData name="Rafael Fagundes" userId="d2aedeb7-4a23-421b-89b5-6c30c99c488b" providerId="ADAL" clId="{46A9C37C-FFBA-4D96-BDD8-905C79931AD9}" dt="2025-09-29T18:51:07.739" v="757" actId="478"/>
          <ac:spMkLst>
            <pc:docMk/>
            <pc:sldMk cId="546338796" sldId="296"/>
            <ac:spMk id="2" creationId="{417A2E91-A68A-5E71-B495-EA20D34987CA}"/>
          </ac:spMkLst>
        </pc:spChg>
        <pc:spChg chg="add mod">
          <ac:chgData name="Rafael Fagundes" userId="d2aedeb7-4a23-421b-89b5-6c30c99c488b" providerId="ADAL" clId="{46A9C37C-FFBA-4D96-BDD8-905C79931AD9}" dt="2025-09-30T19:06:50.213" v="1859"/>
          <ac:spMkLst>
            <pc:docMk/>
            <pc:sldMk cId="546338796" sldId="296"/>
            <ac:spMk id="2" creationId="{9157BB75-F09F-D465-2BE1-690CD146AABB}"/>
          </ac:spMkLst>
        </pc:spChg>
        <pc:spChg chg="mod">
          <ac:chgData name="Rafael Fagundes" userId="d2aedeb7-4a23-421b-89b5-6c30c99c488b" providerId="ADAL" clId="{46A9C37C-FFBA-4D96-BDD8-905C79931AD9}" dt="2025-09-29T23:53:46.743" v="1654" actId="20577"/>
          <ac:spMkLst>
            <pc:docMk/>
            <pc:sldMk cId="546338796" sldId="296"/>
            <ac:spMk id="4" creationId="{3E585010-0DEC-144D-9286-F206C84DD038}"/>
          </ac:spMkLst>
        </pc:spChg>
        <pc:spChg chg="mod">
          <ac:chgData name="Rafael Fagundes" userId="d2aedeb7-4a23-421b-89b5-6c30c99c488b" providerId="ADAL" clId="{46A9C37C-FFBA-4D96-BDD8-905C79931AD9}" dt="2025-09-29T22:27:32.044" v="1114" actId="14100"/>
          <ac:spMkLst>
            <pc:docMk/>
            <pc:sldMk cId="546338796" sldId="296"/>
            <ac:spMk id="5" creationId="{B99EECB8-8410-F54F-FDE6-FB33517ABF6A}"/>
          </ac:spMkLst>
        </pc:spChg>
        <pc:spChg chg="add mod">
          <ac:chgData name="Rafael Fagundes" userId="d2aedeb7-4a23-421b-89b5-6c30c99c488b" providerId="ADAL" clId="{46A9C37C-FFBA-4D96-BDD8-905C79931AD9}" dt="2025-09-30T19:05:44.882" v="1857" actId="113"/>
          <ac:spMkLst>
            <pc:docMk/>
            <pc:sldMk cId="546338796" sldId="296"/>
            <ac:spMk id="6" creationId="{5ADF9791-B579-93F4-1BC2-EC0E08875518}"/>
          </ac:spMkLst>
        </pc:spChg>
        <pc:spChg chg="mod topLvl">
          <ac:chgData name="Rafael Fagundes" userId="d2aedeb7-4a23-421b-89b5-6c30c99c488b" providerId="ADAL" clId="{46A9C37C-FFBA-4D96-BDD8-905C79931AD9}" dt="2025-09-29T23:53:51.406" v="1663" actId="20577"/>
          <ac:spMkLst>
            <pc:docMk/>
            <pc:sldMk cId="546338796" sldId="296"/>
            <ac:spMk id="7" creationId="{3548C349-CBE6-42DD-52C9-F6D6D77620C4}"/>
          </ac:spMkLst>
        </pc:spChg>
        <pc:spChg chg="del mod topLvl">
          <ac:chgData name="Rafael Fagundes" userId="d2aedeb7-4a23-421b-89b5-6c30c99c488b" providerId="ADAL" clId="{46A9C37C-FFBA-4D96-BDD8-905C79931AD9}" dt="2025-09-29T18:58:41.569" v="815" actId="478"/>
          <ac:spMkLst>
            <pc:docMk/>
            <pc:sldMk cId="546338796" sldId="296"/>
            <ac:spMk id="8" creationId="{E16ABB15-343F-D936-4A4A-A82565E203D8}"/>
          </ac:spMkLst>
        </pc:spChg>
        <pc:spChg chg="mod ord topLvl">
          <ac:chgData name="Rafael Fagundes" userId="d2aedeb7-4a23-421b-89b5-6c30c99c488b" providerId="ADAL" clId="{46A9C37C-FFBA-4D96-BDD8-905C79931AD9}" dt="2025-09-29T23:53:56.110" v="1672" actId="20577"/>
          <ac:spMkLst>
            <pc:docMk/>
            <pc:sldMk cId="546338796" sldId="296"/>
            <ac:spMk id="10" creationId="{91A7C762-5758-83B1-EA94-65191F8D574F}"/>
          </ac:spMkLst>
        </pc:spChg>
        <pc:spChg chg="del mod topLvl">
          <ac:chgData name="Rafael Fagundes" userId="d2aedeb7-4a23-421b-89b5-6c30c99c488b" providerId="ADAL" clId="{46A9C37C-FFBA-4D96-BDD8-905C79931AD9}" dt="2025-09-29T18:58:44.667" v="816" actId="478"/>
          <ac:spMkLst>
            <pc:docMk/>
            <pc:sldMk cId="546338796" sldId="296"/>
            <ac:spMk id="11" creationId="{6CEE7248-83A2-B186-FB58-0B8D0663D7DF}"/>
          </ac:spMkLst>
        </pc:spChg>
        <pc:spChg chg="add del mod">
          <ac:chgData name="Rafael Fagundes" userId="d2aedeb7-4a23-421b-89b5-6c30c99c488b" providerId="ADAL" clId="{46A9C37C-FFBA-4D96-BDD8-905C79931AD9}" dt="2025-09-29T18:51:11.929" v="758" actId="478"/>
          <ac:spMkLst>
            <pc:docMk/>
            <pc:sldMk cId="546338796" sldId="296"/>
            <ac:spMk id="15" creationId="{19C77944-61B3-C836-2DF0-9CCDF16D2088}"/>
          </ac:spMkLst>
        </pc:spChg>
        <pc:spChg chg="add del mod">
          <ac:chgData name="Rafael Fagundes" userId="d2aedeb7-4a23-421b-89b5-6c30c99c488b" providerId="ADAL" clId="{46A9C37C-FFBA-4D96-BDD8-905C79931AD9}" dt="2025-09-29T23:10:43.882" v="1420" actId="478"/>
          <ac:spMkLst>
            <pc:docMk/>
            <pc:sldMk cId="546338796" sldId="296"/>
            <ac:spMk id="18" creationId="{5E75E268-B84A-E739-1DC5-76D0E7E5584E}"/>
          </ac:spMkLst>
        </pc:spChg>
        <pc:spChg chg="add mod">
          <ac:chgData name="Rafael Fagundes" userId="d2aedeb7-4a23-421b-89b5-6c30c99c488b" providerId="ADAL" clId="{46A9C37C-FFBA-4D96-BDD8-905C79931AD9}" dt="2025-09-29T23:10:38.720" v="1412" actId="1076"/>
          <ac:spMkLst>
            <pc:docMk/>
            <pc:sldMk cId="546338796" sldId="296"/>
            <ac:spMk id="19" creationId="{BCB16F0C-B266-86C9-FBCB-936EBD079A79}"/>
          </ac:spMkLst>
        </pc:spChg>
        <pc:spChg chg="add mod">
          <ac:chgData name="Rafael Fagundes" userId="d2aedeb7-4a23-421b-89b5-6c30c99c488b" providerId="ADAL" clId="{46A9C37C-FFBA-4D96-BDD8-905C79931AD9}" dt="2025-09-29T23:10:37.976" v="1408" actId="1076"/>
          <ac:spMkLst>
            <pc:docMk/>
            <pc:sldMk cId="546338796" sldId="296"/>
            <ac:spMk id="20" creationId="{F3159945-7D17-98E2-25BA-B705C00F4A1C}"/>
          </ac:spMkLst>
        </pc:spChg>
        <pc:spChg chg="mod">
          <ac:chgData name="Rafael Fagundes" userId="d2aedeb7-4a23-421b-89b5-6c30c99c488b" providerId="ADAL" clId="{46A9C37C-FFBA-4D96-BDD8-905C79931AD9}" dt="2025-09-30T20:35:21.954" v="2236" actId="20577"/>
          <ac:spMkLst>
            <pc:docMk/>
            <pc:sldMk cId="546338796" sldId="296"/>
            <ac:spMk id="59" creationId="{067DCBDD-B022-836D-1366-D7FDEF22AB3F}"/>
          </ac:spMkLst>
        </pc:spChg>
        <pc:spChg chg="mod">
          <ac:chgData name="Rafael Fagundes" userId="d2aedeb7-4a23-421b-89b5-6c30c99c488b" providerId="ADAL" clId="{46A9C37C-FFBA-4D96-BDD8-905C79931AD9}" dt="2025-09-30T19:01:02.571" v="1787" actId="1076"/>
          <ac:spMkLst>
            <pc:docMk/>
            <pc:sldMk cId="546338796" sldId="296"/>
            <ac:spMk id="61" creationId="{3923FB14-3374-5C6A-8796-74D39228546C}"/>
          </ac:spMkLst>
        </pc:spChg>
        <pc:grpChg chg="add mod">
          <ac:chgData name="Rafael Fagundes" userId="d2aedeb7-4a23-421b-89b5-6c30c99c488b" providerId="ADAL" clId="{46A9C37C-FFBA-4D96-BDD8-905C79931AD9}" dt="2025-09-29T22:37:39.097" v="1155" actId="164"/>
          <ac:grpSpMkLst>
            <pc:docMk/>
            <pc:sldMk cId="546338796" sldId="296"/>
            <ac:grpSpMk id="3" creationId="{7AEE7942-5E64-08A4-F548-7A9C1E97CFB8}"/>
          </ac:grpSpMkLst>
        </pc:grpChg>
        <pc:grpChg chg="add del mod ord">
          <ac:chgData name="Rafael Fagundes" userId="d2aedeb7-4a23-421b-89b5-6c30c99c488b" providerId="ADAL" clId="{46A9C37C-FFBA-4D96-BDD8-905C79931AD9}" dt="2025-09-29T18:58:41.569" v="815" actId="478"/>
          <ac:grpSpMkLst>
            <pc:docMk/>
            <pc:sldMk cId="546338796" sldId="296"/>
            <ac:grpSpMk id="6" creationId="{971C48D4-49F3-9020-4CBE-19DE8F111B43}"/>
          </ac:grpSpMkLst>
        </pc:grpChg>
        <pc:grpChg chg="add del mod">
          <ac:chgData name="Rafael Fagundes" userId="d2aedeb7-4a23-421b-89b5-6c30c99c488b" providerId="ADAL" clId="{46A9C37C-FFBA-4D96-BDD8-905C79931AD9}" dt="2025-09-29T18:58:44.667" v="816" actId="478"/>
          <ac:grpSpMkLst>
            <pc:docMk/>
            <pc:sldMk cId="546338796" sldId="296"/>
            <ac:grpSpMk id="9" creationId="{4BB5283A-4F68-503C-4B3B-0D4FEF3DF0B5}"/>
          </ac:grpSpMkLst>
        </pc:grpChg>
        <pc:grpChg chg="add mod">
          <ac:chgData name="Rafael Fagundes" userId="d2aedeb7-4a23-421b-89b5-6c30c99c488b" providerId="ADAL" clId="{46A9C37C-FFBA-4D96-BDD8-905C79931AD9}" dt="2025-09-30T19:01:02.571" v="1787" actId="1076"/>
          <ac:grpSpMkLst>
            <pc:docMk/>
            <pc:sldMk cId="546338796" sldId="296"/>
            <ac:grpSpMk id="16" creationId="{8FD84AE8-1311-8E92-C58F-3E801109D93C}"/>
          </ac:grpSpMkLst>
        </pc:grpChg>
        <pc:graphicFrameChg chg="add mod ord modGraphic">
          <ac:chgData name="Rafael Fagundes" userId="d2aedeb7-4a23-421b-89b5-6c30c99c488b" providerId="ADAL" clId="{46A9C37C-FFBA-4D96-BDD8-905C79931AD9}" dt="2025-09-30T19:05:36.976" v="1856" actId="20577"/>
          <ac:graphicFrameMkLst>
            <pc:docMk/>
            <pc:sldMk cId="546338796" sldId="296"/>
            <ac:graphicFrameMk id="13" creationId="{8ECB1642-7A0F-FFA7-26FD-32ADC2A0EDC2}"/>
          </ac:graphicFrameMkLst>
        </pc:graphicFrameChg>
        <pc:picChg chg="add del mod">
          <ac:chgData name="Rafael Fagundes" userId="d2aedeb7-4a23-421b-89b5-6c30c99c488b" providerId="ADAL" clId="{46A9C37C-FFBA-4D96-BDD8-905C79931AD9}" dt="2025-09-30T20:21:29.034" v="2172" actId="478"/>
          <ac:picMkLst>
            <pc:docMk/>
            <pc:sldMk cId="546338796" sldId="296"/>
            <ac:picMk id="12" creationId="{4764BBB9-B88D-6B6F-B2FD-FB929DE98834}"/>
          </ac:picMkLst>
        </pc:picChg>
        <pc:picChg chg="add del mod">
          <ac:chgData name="Rafael Fagundes" userId="d2aedeb7-4a23-421b-89b5-6c30c99c488b" providerId="ADAL" clId="{46A9C37C-FFBA-4D96-BDD8-905C79931AD9}" dt="2025-09-30T20:21:29.789" v="2173" actId="478"/>
          <ac:picMkLst>
            <pc:docMk/>
            <pc:sldMk cId="546338796" sldId="296"/>
            <ac:picMk id="17" creationId="{FAA77276-DCAF-1261-CB0C-1B5BD8D935A4}"/>
          </ac:picMkLst>
        </pc:picChg>
      </pc:sldChg>
      <pc:sldChg chg="addSp delSp modSp add mod">
        <pc:chgData name="Rafael Fagundes" userId="d2aedeb7-4a23-421b-89b5-6c30c99c488b" providerId="ADAL" clId="{46A9C37C-FFBA-4D96-BDD8-905C79931AD9}" dt="2025-09-30T20:35:33.574" v="2237"/>
        <pc:sldMkLst>
          <pc:docMk/>
          <pc:sldMk cId="881926430" sldId="297"/>
        </pc:sldMkLst>
        <pc:spChg chg="mod">
          <ac:chgData name="Rafael Fagundes" userId="d2aedeb7-4a23-421b-89b5-6c30c99c488b" providerId="ADAL" clId="{46A9C37C-FFBA-4D96-BDD8-905C79931AD9}" dt="2025-09-30T20:35:33.574" v="2237"/>
          <ac:spMkLst>
            <pc:docMk/>
            <pc:sldMk cId="881926430" sldId="297"/>
            <ac:spMk id="59" creationId="{A4D56DD6-4D5A-2617-6E88-47F1EF4157A3}"/>
          </ac:spMkLst>
        </pc:spChg>
        <pc:graphicFrameChg chg="del mod modGraphic">
          <ac:chgData name="Rafael Fagundes" userId="d2aedeb7-4a23-421b-89b5-6c30c99c488b" providerId="ADAL" clId="{46A9C37C-FFBA-4D96-BDD8-905C79931AD9}" dt="2025-09-29T23:23:21.564" v="1470" actId="478"/>
          <ac:graphicFrameMkLst>
            <pc:docMk/>
            <pc:sldMk cId="881926430" sldId="297"/>
            <ac:graphicFrameMk id="5" creationId="{F052DDBC-A544-C4A3-F54B-800A456725FA}"/>
          </ac:graphicFrameMkLst>
        </pc:graphicFrameChg>
        <pc:graphicFrameChg chg="add mod ord modGraphic">
          <ac:chgData name="Rafael Fagundes" userId="d2aedeb7-4a23-421b-89b5-6c30c99c488b" providerId="ADAL" clId="{46A9C37C-FFBA-4D96-BDD8-905C79931AD9}" dt="2025-09-30T20:33:15.711" v="2232" actId="20577"/>
          <ac:graphicFrameMkLst>
            <pc:docMk/>
            <pc:sldMk cId="881926430" sldId="297"/>
            <ac:graphicFrameMk id="7" creationId="{AC317AFA-69BB-4A66-1EF9-3886A98B69C0}"/>
          </ac:graphicFrameMkLst>
        </pc:graphicFrameChg>
        <pc:picChg chg="add del mod">
          <ac:chgData name="Rafael Fagundes" userId="d2aedeb7-4a23-421b-89b5-6c30c99c488b" providerId="ADAL" clId="{46A9C37C-FFBA-4D96-BDD8-905C79931AD9}" dt="2025-09-29T23:15:37.036" v="1452" actId="478"/>
          <ac:picMkLst>
            <pc:docMk/>
            <pc:sldMk cId="881926430" sldId="297"/>
            <ac:picMk id="3" creationId="{CC5351F5-69C2-F73D-F3A8-CD76EC6A2E48}"/>
          </ac:picMkLst>
        </pc:picChg>
        <pc:picChg chg="add del mod">
          <ac:chgData name="Rafael Fagundes" userId="d2aedeb7-4a23-421b-89b5-6c30c99c488b" providerId="ADAL" clId="{46A9C37C-FFBA-4D96-BDD8-905C79931AD9}" dt="2025-09-29T23:15:37.820" v="1453" actId="478"/>
          <ac:picMkLst>
            <pc:docMk/>
            <pc:sldMk cId="881926430" sldId="297"/>
            <ac:picMk id="6" creationId="{44B2D866-6A91-18D1-8658-96455C0C7F61}"/>
          </ac:picMkLst>
        </pc:picChg>
        <pc:picChg chg="add del mod">
          <ac:chgData name="Rafael Fagundes" userId="d2aedeb7-4a23-421b-89b5-6c30c99c488b" providerId="ADAL" clId="{46A9C37C-FFBA-4D96-BDD8-905C79931AD9}" dt="2025-09-29T23:25:17.822" v="1507" actId="478"/>
          <ac:picMkLst>
            <pc:docMk/>
            <pc:sldMk cId="881926430" sldId="297"/>
            <ac:picMk id="8" creationId="{0A01C7AE-AC1D-205E-9688-3642F59E94AC}"/>
          </ac:picMkLst>
        </pc:picChg>
        <pc:picChg chg="add del mod">
          <ac:chgData name="Rafael Fagundes" userId="d2aedeb7-4a23-421b-89b5-6c30c99c488b" providerId="ADAL" clId="{46A9C37C-FFBA-4D96-BDD8-905C79931AD9}" dt="2025-09-30T19:21:35.677" v="1935" actId="478"/>
          <ac:picMkLst>
            <pc:docMk/>
            <pc:sldMk cId="881926430" sldId="297"/>
            <ac:picMk id="9" creationId="{33E753A4-071F-8659-6FE3-66EBB6B30842}"/>
          </ac:picMkLst>
        </pc:picChg>
        <pc:picChg chg="add mod">
          <ac:chgData name="Rafael Fagundes" userId="d2aedeb7-4a23-421b-89b5-6c30c99c488b" providerId="ADAL" clId="{46A9C37C-FFBA-4D96-BDD8-905C79931AD9}" dt="2025-09-30T19:41:08.650" v="1988" actId="465"/>
          <ac:picMkLst>
            <pc:docMk/>
            <pc:sldMk cId="881926430" sldId="297"/>
            <ac:picMk id="10" creationId="{69A7A117-7304-01B8-5060-1FC830973505}"/>
          </ac:picMkLst>
        </pc:picChg>
        <pc:picChg chg="add mod">
          <ac:chgData name="Rafael Fagundes" userId="d2aedeb7-4a23-421b-89b5-6c30c99c488b" providerId="ADAL" clId="{46A9C37C-FFBA-4D96-BDD8-905C79931AD9}" dt="2025-09-30T19:41:08.650" v="1988" actId="465"/>
          <ac:picMkLst>
            <pc:docMk/>
            <pc:sldMk cId="881926430" sldId="297"/>
            <ac:picMk id="11" creationId="{C34F9D88-1A05-A4C0-AFB5-E4C586124CEC}"/>
          </ac:picMkLst>
        </pc:picChg>
        <pc:picChg chg="add mod">
          <ac:chgData name="Rafael Fagundes" userId="d2aedeb7-4a23-421b-89b5-6c30c99c488b" providerId="ADAL" clId="{46A9C37C-FFBA-4D96-BDD8-905C79931AD9}" dt="2025-09-30T19:40:54.095" v="1984" actId="1076"/>
          <ac:picMkLst>
            <pc:docMk/>
            <pc:sldMk cId="881926430" sldId="297"/>
            <ac:picMk id="12" creationId="{31644CDD-3F66-1995-01D8-A92E2F9D8DA6}"/>
          </ac:picMkLst>
        </pc:picChg>
        <pc:picChg chg="add mod">
          <ac:chgData name="Rafael Fagundes" userId="d2aedeb7-4a23-421b-89b5-6c30c99c488b" providerId="ADAL" clId="{46A9C37C-FFBA-4D96-BDD8-905C79931AD9}" dt="2025-09-30T19:41:04.083" v="1987" actId="1036"/>
          <ac:picMkLst>
            <pc:docMk/>
            <pc:sldMk cId="881926430" sldId="297"/>
            <ac:picMk id="13" creationId="{1B02D83F-1240-E86B-6C6C-B7892058545A}"/>
          </ac:picMkLst>
        </pc:picChg>
      </pc:sldChg>
      <pc:sldChg chg="addSp delSp modSp add mod ord">
        <pc:chgData name="Rafael Fagundes" userId="d2aedeb7-4a23-421b-89b5-6c30c99c488b" providerId="ADAL" clId="{46A9C37C-FFBA-4D96-BDD8-905C79931AD9}" dt="2025-09-30T22:27:57.521" v="2403" actId="122"/>
        <pc:sldMkLst>
          <pc:docMk/>
          <pc:sldMk cId="112119184" sldId="298"/>
        </pc:sldMkLst>
        <pc:spChg chg="mod">
          <ac:chgData name="Rafael Fagundes" userId="d2aedeb7-4a23-421b-89b5-6c30c99c488b" providerId="ADAL" clId="{46A9C37C-FFBA-4D96-BDD8-905C79931AD9}" dt="2025-09-30T20:25:13.139" v="2185" actId="20577"/>
          <ac:spMkLst>
            <pc:docMk/>
            <pc:sldMk cId="112119184" sldId="298"/>
            <ac:spMk id="59" creationId="{394883EE-579E-280D-CFE5-BA1FC8E556FC}"/>
          </ac:spMkLst>
        </pc:spChg>
        <pc:graphicFrameChg chg="add del mod modGraphic">
          <ac:chgData name="Rafael Fagundes" userId="d2aedeb7-4a23-421b-89b5-6c30c99c488b" providerId="ADAL" clId="{46A9C37C-FFBA-4D96-BDD8-905C79931AD9}" dt="2025-09-30T20:04:41.590" v="2087" actId="478"/>
          <ac:graphicFrameMkLst>
            <pc:docMk/>
            <pc:sldMk cId="112119184" sldId="298"/>
            <ac:graphicFrameMk id="2" creationId="{B7280CA6-21E2-3F9D-A857-2F40C80FD114}"/>
          </ac:graphicFrameMkLst>
        </pc:graphicFrameChg>
        <pc:graphicFrameChg chg="add del mod modGraphic">
          <ac:chgData name="Rafael Fagundes" userId="d2aedeb7-4a23-421b-89b5-6c30c99c488b" providerId="ADAL" clId="{46A9C37C-FFBA-4D96-BDD8-905C79931AD9}" dt="2025-09-30T20:24:05.450" v="2182" actId="478"/>
          <ac:graphicFrameMkLst>
            <pc:docMk/>
            <pc:sldMk cId="112119184" sldId="298"/>
            <ac:graphicFrameMk id="3" creationId="{C7869C8F-603D-D374-D2BA-ABF2E3CB5CEC}"/>
          </ac:graphicFrameMkLst>
        </pc:graphicFrameChg>
        <pc:graphicFrameChg chg="add del mod modGraphic">
          <ac:chgData name="Rafael Fagundes" userId="d2aedeb7-4a23-421b-89b5-6c30c99c488b" providerId="ADAL" clId="{46A9C37C-FFBA-4D96-BDD8-905C79931AD9}" dt="2025-09-30T20:29:51.692" v="2191" actId="478"/>
          <ac:graphicFrameMkLst>
            <pc:docMk/>
            <pc:sldMk cId="112119184" sldId="298"/>
            <ac:graphicFrameMk id="5" creationId="{DD3B2FD1-E919-6C1E-F4F4-72A9DDFEFF0E}"/>
          </ac:graphicFrameMkLst>
        </pc:graphicFrameChg>
        <pc:graphicFrameChg chg="add mod modGraphic">
          <ac:chgData name="Rafael Fagundes" userId="d2aedeb7-4a23-421b-89b5-6c30c99c488b" providerId="ADAL" clId="{46A9C37C-FFBA-4D96-BDD8-905C79931AD9}" dt="2025-09-30T22:27:57.521" v="2403" actId="122"/>
          <ac:graphicFrameMkLst>
            <pc:docMk/>
            <pc:sldMk cId="112119184" sldId="298"/>
            <ac:graphicFrameMk id="6" creationId="{E86274B4-34D3-ACB8-544A-29F0D8CCC32B}"/>
          </ac:graphicFrameMkLst>
        </pc:graphicFrameChg>
        <pc:graphicFrameChg chg="del">
          <ac:chgData name="Rafael Fagundes" userId="d2aedeb7-4a23-421b-89b5-6c30c99c488b" providerId="ADAL" clId="{46A9C37C-FFBA-4D96-BDD8-905C79931AD9}" dt="2025-09-29T23:56:42.742" v="1677" actId="478"/>
          <ac:graphicFrameMkLst>
            <pc:docMk/>
            <pc:sldMk cId="112119184" sldId="298"/>
            <ac:graphicFrameMk id="7" creationId="{9068AF64-3F41-8C5C-E8FF-F72916CD9217}"/>
          </ac:graphicFrameMkLst>
        </pc:graphicFrameChg>
        <pc:picChg chg="add del mod">
          <ac:chgData name="Rafael Fagundes" userId="d2aedeb7-4a23-421b-89b5-6c30c99c488b" providerId="ADAL" clId="{46A9C37C-FFBA-4D96-BDD8-905C79931AD9}" dt="2025-09-30T20:01:30.610" v="2083" actId="478"/>
          <ac:picMkLst>
            <pc:docMk/>
            <pc:sldMk cId="112119184" sldId="298"/>
            <ac:picMk id="4" creationId="{906F5A02-7812-7245-9665-151E1C1E9C98}"/>
          </ac:picMkLst>
        </pc:picChg>
        <pc:picChg chg="del">
          <ac:chgData name="Rafael Fagundes" userId="d2aedeb7-4a23-421b-89b5-6c30c99c488b" providerId="ADAL" clId="{46A9C37C-FFBA-4D96-BDD8-905C79931AD9}" dt="2025-09-29T23:56:49.191" v="1680" actId="478"/>
          <ac:picMkLst>
            <pc:docMk/>
            <pc:sldMk cId="112119184" sldId="298"/>
            <ac:picMk id="9" creationId="{6D584C39-6952-E082-6D31-30952F18A997}"/>
          </ac:picMkLst>
        </pc:picChg>
        <pc:picChg chg="del">
          <ac:chgData name="Rafael Fagundes" userId="d2aedeb7-4a23-421b-89b5-6c30c99c488b" providerId="ADAL" clId="{46A9C37C-FFBA-4D96-BDD8-905C79931AD9}" dt="2025-09-29T23:56:49.191" v="1680" actId="478"/>
          <ac:picMkLst>
            <pc:docMk/>
            <pc:sldMk cId="112119184" sldId="298"/>
            <ac:picMk id="10" creationId="{2D724E45-9415-1063-CF89-DA4F64101688}"/>
          </ac:picMkLst>
        </pc:picChg>
        <pc:picChg chg="del">
          <ac:chgData name="Rafael Fagundes" userId="d2aedeb7-4a23-421b-89b5-6c30c99c488b" providerId="ADAL" clId="{46A9C37C-FFBA-4D96-BDD8-905C79931AD9}" dt="2025-09-29T23:56:49.191" v="1680" actId="478"/>
          <ac:picMkLst>
            <pc:docMk/>
            <pc:sldMk cId="112119184" sldId="298"/>
            <ac:picMk id="11" creationId="{929D8A29-9563-838D-BD04-4F39001B580D}"/>
          </ac:picMkLst>
        </pc:picChg>
        <pc:picChg chg="del">
          <ac:chgData name="Rafael Fagundes" userId="d2aedeb7-4a23-421b-89b5-6c30c99c488b" providerId="ADAL" clId="{46A9C37C-FFBA-4D96-BDD8-905C79931AD9}" dt="2025-09-29T23:56:49.191" v="1680" actId="478"/>
          <ac:picMkLst>
            <pc:docMk/>
            <pc:sldMk cId="112119184" sldId="298"/>
            <ac:picMk id="12" creationId="{8A86BB7E-4052-B71A-0EA6-CA81B623D47C}"/>
          </ac:picMkLst>
        </pc:picChg>
        <pc:picChg chg="del">
          <ac:chgData name="Rafael Fagundes" userId="d2aedeb7-4a23-421b-89b5-6c30c99c488b" providerId="ADAL" clId="{46A9C37C-FFBA-4D96-BDD8-905C79931AD9}" dt="2025-09-29T23:56:49.191" v="1680" actId="478"/>
          <ac:picMkLst>
            <pc:docMk/>
            <pc:sldMk cId="112119184" sldId="298"/>
            <ac:picMk id="13" creationId="{2F9C4471-D39B-0420-EE68-7FC6F3920DDD}"/>
          </ac:picMkLst>
        </pc:picChg>
      </pc:sldChg>
      <pc:sldChg chg="addSp delSp modSp add del mod">
        <pc:chgData name="Rafael Fagundes" userId="d2aedeb7-4a23-421b-89b5-6c30c99c488b" providerId="ADAL" clId="{46A9C37C-FFBA-4D96-BDD8-905C79931AD9}" dt="2025-09-29T19:42:08.226" v="907" actId="47"/>
        <pc:sldMkLst>
          <pc:docMk/>
          <pc:sldMk cId="858681376" sldId="298"/>
        </pc:sldMkLst>
        <pc:graphicFrameChg chg="add mod modGraphic">
          <ac:chgData name="Rafael Fagundes" userId="d2aedeb7-4a23-421b-89b5-6c30c99c488b" providerId="ADAL" clId="{46A9C37C-FFBA-4D96-BDD8-905C79931AD9}" dt="2025-09-29T19:41:55.752" v="906" actId="1076"/>
          <ac:graphicFrameMkLst>
            <pc:docMk/>
            <pc:sldMk cId="858681376" sldId="298"/>
            <ac:graphicFrameMk id="2" creationId="{AA2161BF-F5ED-EDAF-62A4-00FE662D1550}"/>
          </ac:graphicFrameMkLst>
        </pc:graphicFrameChg>
        <pc:graphicFrameChg chg="del">
          <ac:chgData name="Rafael Fagundes" userId="d2aedeb7-4a23-421b-89b5-6c30c99c488b" providerId="ADAL" clId="{46A9C37C-FFBA-4D96-BDD8-905C79931AD9}" dt="2025-09-29T19:39:32.886" v="879" actId="478"/>
          <ac:graphicFrameMkLst>
            <pc:docMk/>
            <pc:sldMk cId="858681376" sldId="298"/>
            <ac:graphicFrameMk id="5" creationId="{FE7682A1-B7EA-4D33-B6DD-18C43446661E}"/>
          </ac:graphicFrameMkLst>
        </pc:graphicFrameChg>
      </pc:sldChg>
      <pc:sldChg chg="addSp modSp add del mod">
        <pc:chgData name="Rafael Fagundes" userId="d2aedeb7-4a23-421b-89b5-6c30c99c488b" providerId="ADAL" clId="{46A9C37C-FFBA-4D96-BDD8-905C79931AD9}" dt="2025-09-29T22:23:09.786" v="1084" actId="47"/>
        <pc:sldMkLst>
          <pc:docMk/>
          <pc:sldMk cId="1613297023" sldId="298"/>
        </pc:sldMkLst>
        <pc:spChg chg="mod">
          <ac:chgData name="Rafael Fagundes" userId="d2aedeb7-4a23-421b-89b5-6c30c99c488b" providerId="ADAL" clId="{46A9C37C-FFBA-4D96-BDD8-905C79931AD9}" dt="2025-09-29T19:48:03.552" v="958" actId="20577"/>
          <ac:spMkLst>
            <pc:docMk/>
            <pc:sldMk cId="1613297023" sldId="298"/>
            <ac:spMk id="59" creationId="{8EB14789-B6CC-D6BB-8F33-3AF6D6C1C466}"/>
          </ac:spMkLst>
        </pc:spChg>
        <pc:graphicFrameChg chg="mod modGraphic">
          <ac:chgData name="Rafael Fagundes" userId="d2aedeb7-4a23-421b-89b5-6c30c99c488b" providerId="ADAL" clId="{46A9C37C-FFBA-4D96-BDD8-905C79931AD9}" dt="2025-09-29T22:09:54.791" v="1050"/>
          <ac:graphicFrameMkLst>
            <pc:docMk/>
            <pc:sldMk cId="1613297023" sldId="298"/>
            <ac:graphicFrameMk id="5" creationId="{FE6B53DA-3D4D-3912-AAB7-615EE9DC4F6A}"/>
          </ac:graphicFrameMkLst>
        </pc:graphicFrameChg>
        <pc:picChg chg="add mod">
          <ac:chgData name="Rafael Fagundes" userId="d2aedeb7-4a23-421b-89b5-6c30c99c488b" providerId="ADAL" clId="{46A9C37C-FFBA-4D96-BDD8-905C79931AD9}" dt="2025-09-29T21:57:29.601" v="975"/>
          <ac:picMkLst>
            <pc:docMk/>
            <pc:sldMk cId="1613297023" sldId="298"/>
            <ac:picMk id="2" creationId="{DAA87D98-9B2C-69B0-3811-C83B935A42B6}"/>
          </ac:picMkLst>
        </pc:picChg>
      </pc:sldChg>
      <pc:sldChg chg="add del">
        <pc:chgData name="Rafael Fagundes" userId="d2aedeb7-4a23-421b-89b5-6c30c99c488b" providerId="ADAL" clId="{46A9C37C-FFBA-4D96-BDD8-905C79931AD9}" dt="2025-09-29T23:56:44.957" v="1679"/>
        <pc:sldMkLst>
          <pc:docMk/>
          <pc:sldMk cId="118671201" sldId="299"/>
        </pc:sldMkLst>
      </pc:sldChg>
      <pc:sldChg chg="addSp delSp modSp add mod">
        <pc:chgData name="Rafael Fagundes" userId="d2aedeb7-4a23-421b-89b5-6c30c99c488b" providerId="ADAL" clId="{46A9C37C-FFBA-4D96-BDD8-905C79931AD9}" dt="2025-09-30T22:27:49.785" v="2402" actId="122"/>
        <pc:sldMkLst>
          <pc:docMk/>
          <pc:sldMk cId="2450894104" sldId="299"/>
        </pc:sldMkLst>
        <pc:spChg chg="mod">
          <ac:chgData name="Rafael Fagundes" userId="d2aedeb7-4a23-421b-89b5-6c30c99c488b" providerId="ADAL" clId="{46A9C37C-FFBA-4D96-BDD8-905C79931AD9}" dt="2025-09-30T20:35:51.190" v="2239" actId="20577"/>
          <ac:spMkLst>
            <pc:docMk/>
            <pc:sldMk cId="2450894104" sldId="299"/>
            <ac:spMk id="59" creationId="{E95DCE71-DD34-DFA6-00FC-66F315E8D6CF}"/>
          </ac:spMkLst>
        </pc:spChg>
        <pc:graphicFrameChg chg="add del mod modGraphic">
          <ac:chgData name="Rafael Fagundes" userId="d2aedeb7-4a23-421b-89b5-6c30c99c488b" providerId="ADAL" clId="{46A9C37C-FFBA-4D96-BDD8-905C79931AD9}" dt="2025-09-30T19:48:56.411" v="2030" actId="478"/>
          <ac:graphicFrameMkLst>
            <pc:docMk/>
            <pc:sldMk cId="2450894104" sldId="299"/>
            <ac:graphicFrameMk id="2" creationId="{0AD74589-DE49-66BA-2B5F-CD57A125433D}"/>
          </ac:graphicFrameMkLst>
        </pc:graphicFrameChg>
        <pc:graphicFrameChg chg="add del mod modGraphic">
          <ac:chgData name="Rafael Fagundes" userId="d2aedeb7-4a23-421b-89b5-6c30c99c488b" providerId="ADAL" clId="{46A9C37C-FFBA-4D96-BDD8-905C79931AD9}" dt="2025-09-30T20:40:43.699" v="2259" actId="478"/>
          <ac:graphicFrameMkLst>
            <pc:docMk/>
            <pc:sldMk cId="2450894104" sldId="299"/>
            <ac:graphicFrameMk id="3" creationId="{FC1FB0C3-73B9-2DB6-2530-BA6929AE1F1A}"/>
          </ac:graphicFrameMkLst>
        </pc:graphicFrameChg>
        <pc:graphicFrameChg chg="add del mod modGraphic">
          <ac:chgData name="Rafael Fagundes" userId="d2aedeb7-4a23-421b-89b5-6c30c99c488b" providerId="ADAL" clId="{46A9C37C-FFBA-4D96-BDD8-905C79931AD9}" dt="2025-09-30T20:44:52.493" v="2279" actId="478"/>
          <ac:graphicFrameMkLst>
            <pc:docMk/>
            <pc:sldMk cId="2450894104" sldId="299"/>
            <ac:graphicFrameMk id="5" creationId="{6DEF217B-65F0-DF7D-56B6-2897F82CCE61}"/>
          </ac:graphicFrameMkLst>
        </pc:graphicFrameChg>
        <pc:graphicFrameChg chg="add mod modGraphic">
          <ac:chgData name="Rafael Fagundes" userId="d2aedeb7-4a23-421b-89b5-6c30c99c488b" providerId="ADAL" clId="{46A9C37C-FFBA-4D96-BDD8-905C79931AD9}" dt="2025-09-30T22:27:49.785" v="2402" actId="122"/>
          <ac:graphicFrameMkLst>
            <pc:docMk/>
            <pc:sldMk cId="2450894104" sldId="299"/>
            <ac:graphicFrameMk id="6" creationId="{7D6A203B-79F6-795D-8C70-36E620A96653}"/>
          </ac:graphicFrameMkLst>
        </pc:graphicFrameChg>
        <pc:graphicFrameChg chg="del">
          <ac:chgData name="Rafael Fagundes" userId="d2aedeb7-4a23-421b-89b5-6c30c99c488b" providerId="ADAL" clId="{46A9C37C-FFBA-4D96-BDD8-905C79931AD9}" dt="2025-09-30T19:44:52.462" v="2020" actId="478"/>
          <ac:graphicFrameMkLst>
            <pc:docMk/>
            <pc:sldMk cId="2450894104" sldId="299"/>
            <ac:graphicFrameMk id="7" creationId="{E8D9FA91-BBC7-62DA-7E29-98E4CE0084CC}"/>
          </ac:graphicFrameMkLst>
        </pc:graphicFrameChg>
        <pc:picChg chg="add del mod">
          <ac:chgData name="Rafael Fagundes" userId="d2aedeb7-4a23-421b-89b5-6c30c99c488b" providerId="ADAL" clId="{46A9C37C-FFBA-4D96-BDD8-905C79931AD9}" dt="2025-09-30T20:20:49.557" v="2165" actId="478"/>
          <ac:picMkLst>
            <pc:docMk/>
            <pc:sldMk cId="2450894104" sldId="299"/>
            <ac:picMk id="4" creationId="{29DDD558-DC87-EAB0-A910-B41CED871EE2}"/>
          </ac:picMkLst>
        </pc:picChg>
        <pc:picChg chg="del">
          <ac:chgData name="Rafael Fagundes" userId="d2aedeb7-4a23-421b-89b5-6c30c99c488b" providerId="ADAL" clId="{46A9C37C-FFBA-4D96-BDD8-905C79931AD9}" dt="2025-09-30T19:44:55.250" v="2021" actId="478"/>
          <ac:picMkLst>
            <pc:docMk/>
            <pc:sldMk cId="2450894104" sldId="299"/>
            <ac:picMk id="10" creationId="{8AFA48D0-6628-3C80-4A31-95A825BF1DF9}"/>
          </ac:picMkLst>
        </pc:picChg>
        <pc:picChg chg="del">
          <ac:chgData name="Rafael Fagundes" userId="d2aedeb7-4a23-421b-89b5-6c30c99c488b" providerId="ADAL" clId="{46A9C37C-FFBA-4D96-BDD8-905C79931AD9}" dt="2025-09-30T19:44:55.250" v="2021" actId="478"/>
          <ac:picMkLst>
            <pc:docMk/>
            <pc:sldMk cId="2450894104" sldId="299"/>
            <ac:picMk id="11" creationId="{5D693842-A6D2-4E65-0AF9-78180784513B}"/>
          </ac:picMkLst>
        </pc:picChg>
        <pc:picChg chg="del">
          <ac:chgData name="Rafael Fagundes" userId="d2aedeb7-4a23-421b-89b5-6c30c99c488b" providerId="ADAL" clId="{46A9C37C-FFBA-4D96-BDD8-905C79931AD9}" dt="2025-09-30T19:44:55.250" v="2021" actId="478"/>
          <ac:picMkLst>
            <pc:docMk/>
            <pc:sldMk cId="2450894104" sldId="299"/>
            <ac:picMk id="12" creationId="{F924C580-D851-0CF7-DF00-15915961F51C}"/>
          </ac:picMkLst>
        </pc:picChg>
        <pc:picChg chg="del">
          <ac:chgData name="Rafael Fagundes" userId="d2aedeb7-4a23-421b-89b5-6c30c99c488b" providerId="ADAL" clId="{46A9C37C-FFBA-4D96-BDD8-905C79931AD9}" dt="2025-09-30T19:44:55.250" v="2021" actId="478"/>
          <ac:picMkLst>
            <pc:docMk/>
            <pc:sldMk cId="2450894104" sldId="299"/>
            <ac:picMk id="13" creationId="{EAB4199D-2C71-8422-0D45-28344886AEEE}"/>
          </ac:picMkLst>
        </pc:picChg>
      </pc:sldChg>
      <pc:sldChg chg="addSp delSp modSp new mod">
        <pc:chgData name="Rafael Fagundes" userId="d2aedeb7-4a23-421b-89b5-6c30c99c488b" providerId="ADAL" clId="{46A9C37C-FFBA-4D96-BDD8-905C79931AD9}" dt="2025-09-30T20:21:45.753" v="2176" actId="478"/>
        <pc:sldMkLst>
          <pc:docMk/>
          <pc:sldMk cId="1350692525" sldId="300"/>
        </pc:sldMkLst>
        <pc:spChg chg="del">
          <ac:chgData name="Rafael Fagundes" userId="d2aedeb7-4a23-421b-89b5-6c30c99c488b" providerId="ADAL" clId="{46A9C37C-FFBA-4D96-BDD8-905C79931AD9}" dt="2025-09-30T19:42:15.761" v="1992" actId="478"/>
          <ac:spMkLst>
            <pc:docMk/>
            <pc:sldMk cId="1350692525" sldId="300"/>
            <ac:spMk id="2" creationId="{349A6C24-D54F-FC70-F4D6-E45A84D11643}"/>
          </ac:spMkLst>
        </pc:spChg>
        <pc:spChg chg="del">
          <ac:chgData name="Rafael Fagundes" userId="d2aedeb7-4a23-421b-89b5-6c30c99c488b" providerId="ADAL" clId="{46A9C37C-FFBA-4D96-BDD8-905C79931AD9}" dt="2025-09-30T19:42:14.944" v="1991" actId="478"/>
          <ac:spMkLst>
            <pc:docMk/>
            <pc:sldMk cId="1350692525" sldId="300"/>
            <ac:spMk id="3" creationId="{A36D2C87-63C0-14F7-071C-3B7F6734D3B3}"/>
          </ac:spMkLst>
        </pc:spChg>
        <pc:spChg chg="add mod">
          <ac:chgData name="Rafael Fagundes" userId="d2aedeb7-4a23-421b-89b5-6c30c99c488b" providerId="ADAL" clId="{46A9C37C-FFBA-4D96-BDD8-905C79931AD9}" dt="2025-09-30T19:42:54.969" v="2019" actId="12789"/>
          <ac:spMkLst>
            <pc:docMk/>
            <pc:sldMk cId="1350692525" sldId="300"/>
            <ac:spMk id="5" creationId="{5E4F4F2A-D2FB-1E10-5118-E132977E099A}"/>
          </ac:spMkLst>
        </pc:spChg>
        <pc:picChg chg="add del mod">
          <ac:chgData name="Rafael Fagundes" userId="d2aedeb7-4a23-421b-89b5-6c30c99c488b" providerId="ADAL" clId="{46A9C37C-FFBA-4D96-BDD8-905C79931AD9}" dt="2025-09-30T20:21:45.753" v="2176" actId="478"/>
          <ac:picMkLst>
            <pc:docMk/>
            <pc:sldMk cId="1350692525" sldId="300"/>
            <ac:picMk id="6" creationId="{C70EB600-3125-C42A-5801-0FC9E8740620}"/>
          </ac:picMkLst>
        </pc:picChg>
      </pc:sldChg>
      <pc:sldChg chg="addSp delSp modSp add mod">
        <pc:chgData name="Rafael Fagundes" userId="d2aedeb7-4a23-421b-89b5-6c30c99c488b" providerId="ADAL" clId="{46A9C37C-FFBA-4D96-BDD8-905C79931AD9}" dt="2025-09-30T20:36:02.276" v="2241" actId="20577"/>
        <pc:sldMkLst>
          <pc:docMk/>
          <pc:sldMk cId="286569604" sldId="301"/>
        </pc:sldMkLst>
        <pc:spChg chg="add mod">
          <ac:chgData name="Rafael Fagundes" userId="d2aedeb7-4a23-421b-89b5-6c30c99c488b" providerId="ADAL" clId="{46A9C37C-FFBA-4D96-BDD8-905C79931AD9}" dt="2025-09-30T20:10:18.906" v="2143" actId="114"/>
          <ac:spMkLst>
            <pc:docMk/>
            <pc:sldMk cId="286569604" sldId="301"/>
            <ac:spMk id="6" creationId="{78CB07DB-0944-2FFD-B9E3-395EEBBAFBE0}"/>
          </ac:spMkLst>
        </pc:spChg>
        <pc:spChg chg="mod">
          <ac:chgData name="Rafael Fagundes" userId="d2aedeb7-4a23-421b-89b5-6c30c99c488b" providerId="ADAL" clId="{46A9C37C-FFBA-4D96-BDD8-905C79931AD9}" dt="2025-09-30T20:36:02.276" v="2241" actId="20577"/>
          <ac:spMkLst>
            <pc:docMk/>
            <pc:sldMk cId="286569604" sldId="301"/>
            <ac:spMk id="59" creationId="{F5915A87-E4FA-753C-DC81-CF14FAF5192E}"/>
          </ac:spMkLst>
        </pc:spChg>
        <pc:graphicFrameChg chg="add del mod modGraphic">
          <ac:chgData name="Rafael Fagundes" userId="d2aedeb7-4a23-421b-89b5-6c30c99c488b" providerId="ADAL" clId="{46A9C37C-FFBA-4D96-BDD8-905C79931AD9}" dt="2025-09-30T19:55:44.384" v="2056" actId="478"/>
          <ac:graphicFrameMkLst>
            <pc:docMk/>
            <pc:sldMk cId="286569604" sldId="301"/>
            <ac:graphicFrameMk id="2" creationId="{5FF7F2A0-D24A-7A17-E068-151B82EB0F1D}"/>
          </ac:graphicFrameMkLst>
        </pc:graphicFrameChg>
        <pc:graphicFrameChg chg="del">
          <ac:chgData name="Rafael Fagundes" userId="d2aedeb7-4a23-421b-89b5-6c30c99c488b" providerId="ADAL" clId="{46A9C37C-FFBA-4D96-BDD8-905C79931AD9}" dt="2025-09-30T19:55:12.986" v="2052" actId="478"/>
          <ac:graphicFrameMkLst>
            <pc:docMk/>
            <pc:sldMk cId="286569604" sldId="301"/>
            <ac:graphicFrameMk id="3" creationId="{87E7A4B9-F585-37BF-44E8-F739955D5AEE}"/>
          </ac:graphicFrameMkLst>
        </pc:graphicFrameChg>
        <pc:graphicFrameChg chg="add mod">
          <ac:chgData name="Rafael Fagundes" userId="d2aedeb7-4a23-421b-89b5-6c30c99c488b" providerId="ADAL" clId="{46A9C37C-FFBA-4D96-BDD8-905C79931AD9}" dt="2025-09-30T19:58:03.663" v="2057"/>
          <ac:graphicFrameMkLst>
            <pc:docMk/>
            <pc:sldMk cId="286569604" sldId="301"/>
            <ac:graphicFrameMk id="4" creationId="{324AB08C-B1FC-708E-078B-DA5DC3F1FCDF}"/>
          </ac:graphicFrameMkLst>
        </pc:graphicFrameChg>
        <pc:graphicFrameChg chg="add mod modGraphic">
          <ac:chgData name="Rafael Fagundes" userId="d2aedeb7-4a23-421b-89b5-6c30c99c488b" providerId="ADAL" clId="{46A9C37C-FFBA-4D96-BDD8-905C79931AD9}" dt="2025-09-30T20:23:18.998" v="2177" actId="122"/>
          <ac:graphicFrameMkLst>
            <pc:docMk/>
            <pc:sldMk cId="286569604" sldId="301"/>
            <ac:graphicFrameMk id="5" creationId="{84739C0E-526B-1441-347A-6A87B41714AE}"/>
          </ac:graphicFrameMkLst>
        </pc:graphicFrameChg>
      </pc:sldChg>
      <pc:sldMasterChg chg="modSp setBg modSldLayout">
        <pc:chgData name="Rafael Fagundes" userId="d2aedeb7-4a23-421b-89b5-6c30c99c488b" providerId="ADAL" clId="{46A9C37C-FFBA-4D96-BDD8-905C79931AD9}" dt="2025-09-29T19:01:55.477" v="837" actId="207"/>
        <pc:sldMasterMkLst>
          <pc:docMk/>
          <pc:sldMasterMk cId="0" sldId="2147483648"/>
        </pc:sldMasterMkLst>
        <pc:spChg chg="mod">
          <ac:chgData name="Rafael Fagundes" userId="d2aedeb7-4a23-421b-89b5-6c30c99c488b" providerId="ADAL" clId="{46A9C37C-FFBA-4D96-BDD8-905C79931AD9}" dt="2025-09-28T22:17:48.934" v="539" actId="207"/>
          <ac:spMkLst>
            <pc:docMk/>
            <pc:sldMasterMk cId="0" sldId="2147483648"/>
            <ac:spMk id="10" creationId="{00000000-0000-0000-0000-000000000000}"/>
          </ac:spMkLst>
        </pc:spChg>
        <pc:spChg chg="mod">
          <ac:chgData name="Rafael Fagundes" userId="d2aedeb7-4a23-421b-89b5-6c30c99c488b" providerId="ADAL" clId="{46A9C37C-FFBA-4D96-BDD8-905C79931AD9}" dt="2025-09-29T19:01:55.477" v="837" actId="207"/>
          <ac:spMkLst>
            <pc:docMk/>
            <pc:sldMasterMk cId="0" sldId="2147483648"/>
            <ac:spMk id="11" creationId="{00000000-0000-0000-0000-000000000000}"/>
          </ac:spMkLst>
        </pc:spChg>
        <pc:sldLayoutChg chg="addSp delSp modSp setBg">
          <pc:chgData name="Rafael Fagundes" userId="d2aedeb7-4a23-421b-89b5-6c30c99c488b" providerId="ADAL" clId="{46A9C37C-FFBA-4D96-BDD8-905C79931AD9}" dt="2025-09-28T22:05:31.790" v="525"/>
          <pc:sldLayoutMkLst>
            <pc:docMk/>
            <pc:sldMasterMk cId="0" sldId="2147483648"/>
            <pc:sldLayoutMk cId="0" sldId="2147483649"/>
          </pc:sldLayoutMkLst>
          <pc:picChg chg="add mod">
            <ac:chgData name="Rafael Fagundes" userId="d2aedeb7-4a23-421b-89b5-6c30c99c488b" providerId="ADAL" clId="{46A9C37C-FFBA-4D96-BDD8-905C79931AD9}" dt="2025-09-10T19:50:33.172" v="16" actId="1076"/>
            <ac:picMkLst>
              <pc:docMk/>
              <pc:sldMasterMk cId="0" sldId="2147483648"/>
              <pc:sldLayoutMk cId="0" sldId="2147483649"/>
              <ac:picMk id="2050" creationId="{9680008D-120E-BE42-F175-5E2465EE774B}"/>
            </ac:picMkLst>
          </pc:picChg>
        </pc:sldLayoutChg>
        <pc:sldLayoutChg chg="addSp delSp modSp setBg">
          <pc:chgData name="Rafael Fagundes" userId="d2aedeb7-4a23-421b-89b5-6c30c99c488b" providerId="ADAL" clId="{46A9C37C-FFBA-4D96-BDD8-905C79931AD9}" dt="2025-09-29T19:01:49.924" v="836" actId="207"/>
          <pc:sldLayoutMkLst>
            <pc:docMk/>
            <pc:sldMasterMk cId="0" sldId="2147483648"/>
            <pc:sldLayoutMk cId="0" sldId="2147483650"/>
          </pc:sldLayoutMkLst>
          <pc:spChg chg="mod">
            <ac:chgData name="Rafael Fagundes" userId="d2aedeb7-4a23-421b-89b5-6c30c99c488b" providerId="ADAL" clId="{46A9C37C-FFBA-4D96-BDD8-905C79931AD9}" dt="2025-09-29T19:01:49.924" v="836" actId="207"/>
            <ac:spMkLst>
              <pc:docMk/>
              <pc:sldMasterMk cId="0" sldId="2147483648"/>
              <pc:sldLayoutMk cId="0" sldId="2147483650"/>
              <ac:spMk id="24" creationId="{00000000-0000-0000-0000-000000000000}"/>
            </ac:spMkLst>
          </pc:spChg>
          <pc:spChg chg="mod">
            <ac:chgData name="Rafael Fagundes" userId="d2aedeb7-4a23-421b-89b5-6c30c99c488b" providerId="ADAL" clId="{46A9C37C-FFBA-4D96-BDD8-905C79931AD9}" dt="2025-09-28T22:17:29.509" v="536" actId="207"/>
            <ac:spMkLst>
              <pc:docMk/>
              <pc:sldMasterMk cId="0" sldId="2147483648"/>
              <pc:sldLayoutMk cId="0" sldId="2147483650"/>
              <ac:spMk id="25" creationId="{00000000-0000-0000-0000-000000000000}"/>
            </ac:spMkLst>
          </pc:spChg>
          <pc:picChg chg="add mod">
            <ac:chgData name="Rafael Fagundes" userId="d2aedeb7-4a23-421b-89b5-6c30c99c488b" providerId="ADAL" clId="{46A9C37C-FFBA-4D96-BDD8-905C79931AD9}" dt="2025-09-10T19:50:48.491" v="23" actId="1076"/>
            <ac:picMkLst>
              <pc:docMk/>
              <pc:sldMasterMk cId="0" sldId="2147483648"/>
              <pc:sldLayoutMk cId="0" sldId="2147483650"/>
              <ac:picMk id="2" creationId="{1F45CB24-EA84-A232-5E75-1C8A12A45AF2}"/>
            </ac:picMkLst>
          </pc:picChg>
        </pc:sldLayoutChg>
        <pc:sldLayoutChg chg="addSp delSp modSp mod">
          <pc:chgData name="Rafael Fagundes" userId="d2aedeb7-4a23-421b-89b5-6c30c99c488b" providerId="ADAL" clId="{46A9C37C-FFBA-4D96-BDD8-905C79931AD9}" dt="2025-09-28T22:04:42.565" v="522" actId="21"/>
          <pc:sldLayoutMkLst>
            <pc:docMk/>
            <pc:sldMasterMk cId="0" sldId="2147483648"/>
            <pc:sldLayoutMk cId="0" sldId="2147483652"/>
          </pc:sldLayoutMkLst>
          <pc:picChg chg="add mod">
            <ac:chgData name="Rafael Fagundes" userId="d2aedeb7-4a23-421b-89b5-6c30c99c488b" providerId="ADAL" clId="{46A9C37C-FFBA-4D96-BDD8-905C79931AD9}" dt="2025-09-10T19:51:04.746" v="29" actId="12789"/>
            <ac:picMkLst>
              <pc:docMk/>
              <pc:sldMasterMk cId="0" sldId="2147483648"/>
              <pc:sldLayoutMk cId="0" sldId="2147483652"/>
              <ac:picMk id="4098" creationId="{8810F4D0-2660-6C52-14C0-D1CCF71427B7}"/>
            </ac:picMkLst>
          </pc:picChg>
        </pc:sldLayoutChg>
      </pc:sldMasterChg>
    </pc:docChg>
  </pc:docChgLst>
</pc:chgInfo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6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" name="Google Shape;8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E78A6DD4-AAB7-5E2A-A140-C9D562B84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E97380B9-91E5-A8CA-8FF5-6D1E1B5C68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>
            <a:extLst>
              <a:ext uri="{FF2B5EF4-FFF2-40B4-BE49-F238E27FC236}">
                <a16:creationId xmlns:a16="http://schemas.microsoft.com/office/drawing/2014/main" id="{391AA6F9-B288-4C11-C665-1DFC4EA40C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469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A580584F-335C-2725-4216-C51003437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28F6208A-9042-10C2-B2BA-9EDCAC5978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>
            <a:extLst>
              <a:ext uri="{FF2B5EF4-FFF2-40B4-BE49-F238E27FC236}">
                <a16:creationId xmlns:a16="http://schemas.microsoft.com/office/drawing/2014/main" id="{57B5F17E-75A2-915E-FF69-A499943160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8368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8FA01B76-DCA8-425B-B100-F5B5A1C90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5EE0BC21-F397-BCF9-43B7-58736889AE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>
            <a:extLst>
              <a:ext uri="{FF2B5EF4-FFF2-40B4-BE49-F238E27FC236}">
                <a16:creationId xmlns:a16="http://schemas.microsoft.com/office/drawing/2014/main" id="{8DC06406-4849-7CDB-F00B-B12E938355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413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F980BFD8-6B40-1157-B0F0-B1383B974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5BDDAAB6-79FF-8A05-D150-E94B474AEB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>
            <a:extLst>
              <a:ext uri="{FF2B5EF4-FFF2-40B4-BE49-F238E27FC236}">
                <a16:creationId xmlns:a16="http://schemas.microsoft.com/office/drawing/2014/main" id="{9A7AF5E6-92C3-576E-F94A-61B333ED23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1208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52775AB2-7BB4-CA56-FBB4-663DEA423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8EFBD879-5C92-63A1-EB49-AE29B8015D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>
            <a:extLst>
              <a:ext uri="{FF2B5EF4-FFF2-40B4-BE49-F238E27FC236}">
                <a16:creationId xmlns:a16="http://schemas.microsoft.com/office/drawing/2014/main" id="{6E08CA57-3E36-AC4F-1D0D-6331710F0D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542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>
          <a:extLst>
            <a:ext uri="{FF2B5EF4-FFF2-40B4-BE49-F238E27FC236}">
              <a16:creationId xmlns:a16="http://schemas.microsoft.com/office/drawing/2014/main" id="{745B968B-FCA9-5017-5505-66FB8CB555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>
            <a:extLst>
              <a:ext uri="{FF2B5EF4-FFF2-40B4-BE49-F238E27FC236}">
                <a16:creationId xmlns:a16="http://schemas.microsoft.com/office/drawing/2014/main" id="{5A01D390-1F32-5BCA-34EF-228D364A0A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2:notes">
            <a:extLst>
              <a:ext uri="{FF2B5EF4-FFF2-40B4-BE49-F238E27FC236}">
                <a16:creationId xmlns:a16="http://schemas.microsoft.com/office/drawing/2014/main" id="{CC522BDA-9706-90B7-410C-1C47D907F2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90766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Title Slide">
  <p:cSld name="2_Title Slide">
    <p:bg>
      <p:bgPr>
        <a:solidFill>
          <a:srgbClr val="EDF3F9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sp>
      <p:sp>
        <p:nvSpPr>
          <p:cNvPr id="17" name="Google Shape;17;p19"/>
          <p:cNvSpPr txBox="1">
            <a:spLocks noGrp="1"/>
          </p:cNvSpPr>
          <p:nvPr>
            <p:ph type="ctrTitle"/>
          </p:nvPr>
        </p:nvSpPr>
        <p:spPr>
          <a:xfrm>
            <a:off x="323997" y="1997718"/>
            <a:ext cx="5336970" cy="1909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>
                <a:solidFill>
                  <a:srgbClr val="13253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body" idx="1"/>
          </p:nvPr>
        </p:nvSpPr>
        <p:spPr>
          <a:xfrm>
            <a:off x="323996" y="5360903"/>
            <a:ext cx="5336969" cy="591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rgbClr val="13253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7pPr>
            <a:lvl8pPr marL="3657600" lvl="7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8pPr>
            <a:lvl9pPr marL="4114800" lvl="8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dt" idx="10"/>
          </p:nvPr>
        </p:nvSpPr>
        <p:spPr>
          <a:xfrm>
            <a:off x="0" y="6876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ftr" idx="11"/>
          </p:nvPr>
        </p:nvSpPr>
        <p:spPr>
          <a:xfrm>
            <a:off x="0" y="6876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sldNum" idx="12"/>
          </p:nvPr>
        </p:nvSpPr>
        <p:spPr>
          <a:xfrm>
            <a:off x="0" y="6876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00" b="0" i="0" u="none" strike="noStrike" cap="none"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	0</a:t>
            </a:r>
            <a:endParaRPr/>
          </a:p>
        </p:txBody>
      </p:sp>
      <p:pic>
        <p:nvPicPr>
          <p:cNvPr id="2050" name="Picture 2" descr="Eduki - Sección de pedagogos y psicopedagogos">
            <a:extLst>
              <a:ext uri="{FF2B5EF4-FFF2-40B4-BE49-F238E27FC236}">
                <a16:creationId xmlns:a16="http://schemas.microsoft.com/office/drawing/2014/main" id="{9680008D-120E-BE42-F175-5E2465EE77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70" y="116601"/>
            <a:ext cx="719862" cy="245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4">
          <p15:clr>
            <a:srgbClr val="000000"/>
          </p15:clr>
        </p15:guide>
        <p15:guide id="2" pos="7474">
          <p15:clr>
            <a:srgbClr val="000000"/>
          </p15:clr>
        </p15:guide>
        <p15:guide id="3" orient="horz" pos="4115">
          <p15:clr>
            <a:srgbClr val="00000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 type="obj">
  <p:cSld name="OBJECT">
    <p:bg>
      <p:bgPr>
        <a:solidFill>
          <a:srgbClr val="EDF3F9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>
            <a:spLocks noGrp="1"/>
          </p:cNvSpPr>
          <p:nvPr>
            <p:ph type="title"/>
          </p:nvPr>
        </p:nvSpPr>
        <p:spPr>
          <a:xfrm>
            <a:off x="430365" y="432000"/>
            <a:ext cx="11327999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34D186"/>
              </a:buClr>
              <a:buSzPts val="2600"/>
              <a:buFont typeface="Arial"/>
              <a:buNone/>
              <a:defRPr>
                <a:solidFill>
                  <a:srgbClr val="00AFA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20"/>
          <p:cNvSpPr txBox="1">
            <a:spLocks noGrp="1"/>
          </p:cNvSpPr>
          <p:nvPr>
            <p:ph type="body" idx="1"/>
          </p:nvPr>
        </p:nvSpPr>
        <p:spPr>
          <a:xfrm>
            <a:off x="429164" y="1093891"/>
            <a:ext cx="11329200" cy="5054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solidFill>
                  <a:srgbClr val="4C4C4C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​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​"/>
              <a:def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7pPr>
            <a:lvl8pPr marL="3657600" lvl="7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8pPr>
            <a:lvl9pPr marL="4114800" lvl="8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​"/>
              <a:defRPr/>
            </a:lvl9pPr>
          </a:lstStyle>
          <a:p>
            <a:endParaRPr dirty="0"/>
          </a:p>
        </p:txBody>
      </p:sp>
      <p:sp>
        <p:nvSpPr>
          <p:cNvPr id="27" name="Google Shape;27;p20"/>
          <p:cNvSpPr txBox="1">
            <a:spLocks noGrp="1"/>
          </p:cNvSpPr>
          <p:nvPr>
            <p:ph type="sldNum" idx="12"/>
          </p:nvPr>
        </p:nvSpPr>
        <p:spPr>
          <a:xfrm>
            <a:off x="432000" y="6586388"/>
            <a:ext cx="3024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800" b="0" i="0" u="none" strike="noStrike" cap="none">
                <a:solidFill>
                  <a:srgbClr val="13253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2" descr="Eduki - Sección de pedagogos y psicopedagogos">
            <a:extLst>
              <a:ext uri="{FF2B5EF4-FFF2-40B4-BE49-F238E27FC236}">
                <a16:creationId xmlns:a16="http://schemas.microsoft.com/office/drawing/2014/main" id="{1F45CB24-EA84-A232-5E75-1C8A12A45A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8576" y="6557601"/>
            <a:ext cx="559788" cy="190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2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Title Slide">
  <p:cSld name="3_Title Slide">
    <p:bg>
      <p:bgPr>
        <a:solidFill>
          <a:srgbClr val="132530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2"/>
          <p:cNvSpPr txBox="1">
            <a:spLocks noGrp="1"/>
          </p:cNvSpPr>
          <p:nvPr>
            <p:ph type="dt" idx="10"/>
          </p:nvPr>
        </p:nvSpPr>
        <p:spPr>
          <a:xfrm>
            <a:off x="0" y="6876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ftr" idx="11"/>
          </p:nvPr>
        </p:nvSpPr>
        <p:spPr>
          <a:xfrm>
            <a:off x="0" y="6876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"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sldNum" idx="12"/>
          </p:nvPr>
        </p:nvSpPr>
        <p:spPr>
          <a:xfrm>
            <a:off x="0" y="6876000"/>
            <a:ext cx="0" cy="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100">
                <a:latin typeface="Arial"/>
                <a:ea typeface="Arial"/>
                <a:cs typeface="Arial"/>
                <a:sym typeface="Arial"/>
              </a:defRPr>
            </a:lvl1pPr>
            <a:lvl2pPr marL="0" lvl="1" indent="0" algn="l">
              <a:spcBef>
                <a:spcPts val="0"/>
              </a:spcBef>
              <a:buNone/>
              <a:defRPr sz="100">
                <a:latin typeface="Arial"/>
                <a:ea typeface="Arial"/>
                <a:cs typeface="Arial"/>
                <a:sym typeface="Arial"/>
              </a:defRPr>
            </a:lvl2pPr>
            <a:lvl3pPr marL="0" lvl="2" indent="0" algn="l">
              <a:spcBef>
                <a:spcPts val="0"/>
              </a:spcBef>
              <a:buNone/>
              <a:defRPr sz="100">
                <a:latin typeface="Arial"/>
                <a:ea typeface="Arial"/>
                <a:cs typeface="Arial"/>
                <a:sym typeface="Arial"/>
              </a:defRPr>
            </a:lvl3pPr>
            <a:lvl4pPr marL="0" lvl="3" indent="0" algn="l">
              <a:spcBef>
                <a:spcPts val="0"/>
              </a:spcBef>
              <a:buNone/>
              <a:defRPr sz="100">
                <a:latin typeface="Arial"/>
                <a:ea typeface="Arial"/>
                <a:cs typeface="Arial"/>
                <a:sym typeface="Arial"/>
              </a:defRPr>
            </a:lvl4pPr>
            <a:lvl5pPr marL="0" lvl="4" indent="0" algn="l">
              <a:spcBef>
                <a:spcPts val="0"/>
              </a:spcBef>
              <a:buNone/>
              <a:defRPr sz="100">
                <a:latin typeface="Arial"/>
                <a:ea typeface="Arial"/>
                <a:cs typeface="Arial"/>
                <a:sym typeface="Arial"/>
              </a:defRPr>
            </a:lvl5pPr>
            <a:lvl6pPr marL="0" lvl="5" indent="0" algn="l">
              <a:spcBef>
                <a:spcPts val="0"/>
              </a:spcBef>
              <a:buNone/>
              <a:defRPr sz="100">
                <a:latin typeface="Arial"/>
                <a:ea typeface="Arial"/>
                <a:cs typeface="Arial"/>
                <a:sym typeface="Arial"/>
              </a:defRPr>
            </a:lvl6pPr>
            <a:lvl7pPr marL="0" lvl="6" indent="0" algn="l">
              <a:spcBef>
                <a:spcPts val="0"/>
              </a:spcBef>
              <a:buNone/>
              <a:defRPr sz="100">
                <a:latin typeface="Arial"/>
                <a:ea typeface="Arial"/>
                <a:cs typeface="Arial"/>
                <a:sym typeface="Arial"/>
              </a:defRPr>
            </a:lvl7pPr>
            <a:lvl8pPr marL="0" lvl="7" indent="0" algn="l">
              <a:spcBef>
                <a:spcPts val="0"/>
              </a:spcBef>
              <a:buNone/>
              <a:defRPr sz="100">
                <a:latin typeface="Arial"/>
                <a:ea typeface="Arial"/>
                <a:cs typeface="Arial"/>
                <a:sym typeface="Arial"/>
              </a:defRPr>
            </a:lvl8pPr>
            <a:lvl9pPr marL="0" lvl="8" indent="0" algn="l">
              <a:spcBef>
                <a:spcPts val="0"/>
              </a:spcBef>
              <a:buNone/>
              <a:defRPr sz="100"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	0</a:t>
            </a:r>
            <a:endParaRPr/>
          </a:p>
        </p:txBody>
      </p:sp>
      <p:pic>
        <p:nvPicPr>
          <p:cNvPr id="4098" name="Picture 2" descr="Eduki - Sección de pedagogos y psicopedagogos">
            <a:extLst>
              <a:ext uri="{FF2B5EF4-FFF2-40B4-BE49-F238E27FC236}">
                <a16:creationId xmlns:a16="http://schemas.microsoft.com/office/drawing/2014/main" id="{8810F4D0-2660-6C52-14C0-D1CCF71427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3941" y="2511491"/>
            <a:ext cx="5384118" cy="1835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4">
          <p15:clr>
            <a:srgbClr val="000000"/>
          </p15:clr>
        </p15:guide>
        <p15:guide id="2" pos="7474">
          <p15:clr>
            <a:srgbClr val="000000"/>
          </p15:clr>
        </p15:guide>
        <p15:guide id="3" orient="horz" pos="4115">
          <p15:clr>
            <a:srgbClr val="00000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A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body" idx="1"/>
          </p:nvPr>
        </p:nvSpPr>
        <p:spPr>
          <a:xfrm>
            <a:off x="429164" y="1103073"/>
            <a:ext cx="11329200" cy="5036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​"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​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21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​"/>
              <a:defRPr sz="1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21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​"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609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Arial"/>
              <a:buChar char="​"/>
              <a:defRPr sz="6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title"/>
          </p:nvPr>
        </p:nvSpPr>
        <p:spPr>
          <a:xfrm>
            <a:off x="430365" y="432000"/>
            <a:ext cx="11327999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34D186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3" name="Google Shape;13;p18"/>
          <p:cNvSpPr txBox="1">
            <a:spLocks noGrp="1"/>
          </p:cNvSpPr>
          <p:nvPr>
            <p:ph type="sldNum" idx="12"/>
          </p:nvPr>
        </p:nvSpPr>
        <p:spPr>
          <a:xfrm>
            <a:off x="432000" y="6586388"/>
            <a:ext cx="3024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13253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34D18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2" descr="AUTODOC - loja online de peças auto com mais de 4 milhões de peças para  automóveis">
            <a:extLst>
              <a:ext uri="{FF2B5EF4-FFF2-40B4-BE49-F238E27FC236}">
                <a16:creationId xmlns:a16="http://schemas.microsoft.com/office/drawing/2014/main" id="{F88CAF8C-224F-AD68-3CD1-8106881DDA2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8" t="43602" r="7828" b="43602"/>
          <a:stretch>
            <a:fillRect/>
          </a:stretch>
        </p:blipFill>
        <p:spPr bwMode="auto">
          <a:xfrm>
            <a:off x="10832162" y="6599427"/>
            <a:ext cx="926202" cy="14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AFAF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4C4C4C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72">
          <p15:clr>
            <a:srgbClr val="F26B43"/>
          </p15:clr>
        </p15:guide>
        <p15:guide id="2" orient="horz" pos="997">
          <p15:clr>
            <a:srgbClr val="F26B43"/>
          </p15:clr>
        </p15:guide>
        <p15:guide id="3" pos="271">
          <p15:clr>
            <a:srgbClr val="F26B43"/>
          </p15:clr>
        </p15:guide>
        <p15:guide id="4" pos="7414">
          <p15:clr>
            <a:srgbClr val="F26B43"/>
          </p15:clr>
        </p15:guide>
        <p15:guide id="5" orient="horz" pos="1079">
          <p15:clr>
            <a:srgbClr val="F26B43"/>
          </p15:clr>
        </p15:guide>
        <p15:guide id="6" orient="horz" pos="4047">
          <p15:clr>
            <a:srgbClr val="F26B43"/>
          </p15:clr>
        </p15:guide>
        <p15:guide id="7" pos="204">
          <p15:clr>
            <a:srgbClr val="A4A3A4"/>
          </p15:clr>
        </p15:guide>
        <p15:guide id="8" pos="7474">
          <p15:clr>
            <a:srgbClr val="A4A3A4"/>
          </p15:clr>
        </p15:guide>
        <p15:guide id="9" orient="horz" pos="4224">
          <p15:clr>
            <a:srgbClr val="A4A3A4"/>
          </p15:clr>
        </p15:guide>
        <p15:guide id="10" orient="horz" pos="392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winkl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napplify.com/" TargetMode="External"/><Relationship Id="rId5" Type="http://schemas.openxmlformats.org/officeDocument/2006/relationships/hyperlink" Target="https://www.eduki.com/" TargetMode="External"/><Relationship Id="rId4" Type="http://schemas.openxmlformats.org/officeDocument/2006/relationships/hyperlink" Target="https://www.teacherspayteacher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 group of children writing on a book&#10;&#10;AI-generated content may be incorrect.">
            <a:extLst>
              <a:ext uri="{FF2B5EF4-FFF2-40B4-BE49-F238E27FC236}">
                <a16:creationId xmlns:a16="http://schemas.microsoft.com/office/drawing/2014/main" id="{48292BD0-B4CF-0897-77EC-43C8C27395A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l="20370" r="20370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E3B526A-4AF5-AC11-2512-1371FB6C2C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3F3F3F"/>
                </a:solidFill>
              </a:rPr>
              <a:t>From Insights to Impact: My Plan for the First 90 Days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489CC2-71D1-6A80-3150-CAAB4FEB29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Clr>
                <a:srgbClr val="3F3F3F"/>
              </a:buClr>
              <a:buSzPts val="2400"/>
            </a:pPr>
            <a:r>
              <a:rPr lang="en-US" b="1" dirty="0">
                <a:solidFill>
                  <a:srgbClr val="3F3F3F"/>
                </a:solidFill>
              </a:rPr>
              <a:t>Rafael Fagundes</a:t>
            </a:r>
            <a:endParaRPr lang="en-US" dirty="0"/>
          </a:p>
          <a:p>
            <a:pPr marL="0" lvl="0" indent="0">
              <a:spcBef>
                <a:spcPts val="600"/>
              </a:spcBef>
              <a:buClr>
                <a:srgbClr val="3F3F3F"/>
              </a:buClr>
              <a:buSzPts val="2400"/>
            </a:pPr>
            <a:r>
              <a:rPr lang="en-US" dirty="0">
                <a:solidFill>
                  <a:srgbClr val="3F3F3F"/>
                </a:solidFill>
              </a:rPr>
              <a:t>Oct 2025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FAB803-78C9-8E1B-1265-D2050525BC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	0</a:t>
            </a:r>
          </a:p>
        </p:txBody>
      </p:sp>
    </p:spTree>
    <p:extLst>
      <p:ext uri="{BB962C8B-B14F-4D97-AF65-F5344CB8AC3E}">
        <p14:creationId xmlns:p14="http://schemas.microsoft.com/office/powerpoint/2010/main" val="1165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F154C698-B754-BFFB-D137-D8AF5DFA3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80751" y="1948249"/>
            <a:ext cx="1202724" cy="120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/>
          <p:cNvSpPr txBox="1">
            <a:spLocks noGrp="1"/>
          </p:cNvSpPr>
          <p:nvPr>
            <p:ph type="title"/>
          </p:nvPr>
        </p:nvSpPr>
        <p:spPr>
          <a:xfrm>
            <a:off x="430365" y="432000"/>
            <a:ext cx="11327999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34D186"/>
              </a:buClr>
              <a:buSzPts val="26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About me</a:t>
            </a:r>
            <a:endParaRPr/>
          </a:p>
        </p:txBody>
      </p:sp>
      <p:sp>
        <p:nvSpPr>
          <p:cNvPr id="61" name="Google Shape;61;p2"/>
          <p:cNvSpPr txBox="1">
            <a:spLocks noGrp="1"/>
          </p:cNvSpPr>
          <p:nvPr>
            <p:ph type="sldNum" idx="12"/>
          </p:nvPr>
        </p:nvSpPr>
        <p:spPr>
          <a:xfrm>
            <a:off x="432000" y="6586388"/>
            <a:ext cx="3024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2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05FDFE9-92F2-8593-AEDE-685FE533B152}"/>
              </a:ext>
            </a:extLst>
          </p:cNvPr>
          <p:cNvGrpSpPr/>
          <p:nvPr/>
        </p:nvGrpSpPr>
        <p:grpSpPr>
          <a:xfrm>
            <a:off x="703961" y="1908462"/>
            <a:ext cx="10784078" cy="3603076"/>
            <a:chOff x="863019" y="1908462"/>
            <a:chExt cx="10784078" cy="3603076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3D914E8-5DFF-33B2-F138-2577F40FCD0A}"/>
                </a:ext>
              </a:extLst>
            </p:cNvPr>
            <p:cNvSpPr/>
            <p:nvPr/>
          </p:nvSpPr>
          <p:spPr>
            <a:xfrm>
              <a:off x="1698076" y="2175809"/>
              <a:ext cx="1680519" cy="1680519"/>
            </a:xfrm>
            <a:prstGeom prst="ellipse">
              <a:avLst/>
            </a:pr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E42B7F2E-43D7-C3EA-8AB0-714CAF4525F6}"/>
                </a:ext>
              </a:extLst>
            </p:cNvPr>
            <p:cNvSpPr txBox="1"/>
            <p:nvPr/>
          </p:nvSpPr>
          <p:spPr>
            <a:xfrm>
              <a:off x="863019" y="4117681"/>
              <a:ext cx="3350633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7E7EF1"/>
                  </a:solidFill>
                </a:rPr>
                <a:t>“My passion is </a:t>
              </a:r>
              <a:r>
                <a:rPr lang="en-US" b="1" dirty="0">
                  <a:solidFill>
                    <a:srgbClr val="7E7EF1"/>
                  </a:solidFill>
                </a:rPr>
                <a:t>turning data into insights that drive growth</a:t>
              </a:r>
              <a:r>
                <a:rPr lang="en-US" dirty="0">
                  <a:solidFill>
                    <a:srgbClr val="7E7EF1"/>
                  </a:solidFill>
                </a:rPr>
                <a:t>. When this growth contributes to a greater cause, like empowering education, it feels even more meaningful.”</a:t>
              </a: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26FBAF7-8438-D771-B179-52B6EC0F2200}"/>
                </a:ext>
              </a:extLst>
            </p:cNvPr>
            <p:cNvGrpSpPr/>
            <p:nvPr/>
          </p:nvGrpSpPr>
          <p:grpSpPr>
            <a:xfrm>
              <a:off x="4578178" y="1908462"/>
              <a:ext cx="7068919" cy="3603076"/>
              <a:chOff x="3770048" y="1908462"/>
              <a:chExt cx="7877050" cy="3603076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A1B8A56-ED4E-28AB-CCED-C3F95D609824}"/>
                  </a:ext>
                </a:extLst>
              </p:cNvPr>
              <p:cNvGrpSpPr/>
              <p:nvPr/>
            </p:nvGrpSpPr>
            <p:grpSpPr>
              <a:xfrm>
                <a:off x="3770048" y="1908462"/>
                <a:ext cx="7877050" cy="641149"/>
                <a:chOff x="3257242" y="2183315"/>
                <a:chExt cx="7877050" cy="641149"/>
              </a:xfrm>
            </p:grpSpPr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2A749E43-A370-1B29-09D1-7883FED6FFDB}"/>
                    </a:ext>
                  </a:extLst>
                </p:cNvPr>
                <p:cNvSpPr/>
                <p:nvPr/>
              </p:nvSpPr>
              <p:spPr>
                <a:xfrm>
                  <a:off x="3257242" y="2183315"/>
                  <a:ext cx="7877050" cy="641149"/>
                </a:xfrm>
                <a:prstGeom prst="roundRect">
                  <a:avLst/>
                </a:prstGeom>
                <a:solidFill>
                  <a:srgbClr val="F9F9F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8640" rtlCol="0" anchor="ctr"/>
                <a:lstStyle/>
                <a:p>
                  <a:pPr lvl="0"/>
                  <a:r>
                    <a:rPr lang="en-US" b="1" dirty="0">
                      <a:solidFill>
                        <a:srgbClr val="3F3F3F"/>
                      </a:solidFill>
                    </a:rPr>
                    <a:t>10+ years turning data into growth </a:t>
                  </a:r>
                  <a:r>
                    <a:rPr lang="en-US" dirty="0">
                      <a:solidFill>
                        <a:srgbClr val="3F3F3F"/>
                      </a:solidFill>
                    </a:rPr>
                    <a:t>across paid media, CRM and marketing analytics.</a:t>
                  </a:r>
                </a:p>
              </p:txBody>
            </p:sp>
            <p:pic>
              <p:nvPicPr>
                <p:cNvPr id="9" name="Graphic 8" descr="Statistics with solid fill">
                  <a:extLst>
                    <a:ext uri="{FF2B5EF4-FFF2-40B4-BE49-F238E27FC236}">
                      <a16:creationId xmlns:a16="http://schemas.microsoft.com/office/drawing/2014/main" id="{13341FE3-E5CB-62BA-00C9-F3F045B2ED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96613" y="2366729"/>
                  <a:ext cx="274320" cy="274320"/>
                </a:xfrm>
                <a:prstGeom prst="rect">
                  <a:avLst/>
                </a:prstGeom>
              </p:spPr>
            </p:pic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1A248E30-2BE0-582F-47B6-56ED6170286C}"/>
                  </a:ext>
                </a:extLst>
              </p:cNvPr>
              <p:cNvGrpSpPr/>
              <p:nvPr/>
            </p:nvGrpSpPr>
            <p:grpSpPr>
              <a:xfrm>
                <a:off x="3770048" y="3883080"/>
                <a:ext cx="7877050" cy="641149"/>
                <a:chOff x="3257242" y="4157933"/>
                <a:chExt cx="7877050" cy="641149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D65D63B4-31F1-68DB-4E75-5C461C76D1A1}"/>
                    </a:ext>
                  </a:extLst>
                </p:cNvPr>
                <p:cNvSpPr/>
                <p:nvPr/>
              </p:nvSpPr>
              <p:spPr>
                <a:xfrm>
                  <a:off x="3257242" y="4157933"/>
                  <a:ext cx="7877050" cy="641149"/>
                </a:xfrm>
                <a:prstGeom prst="roundRect">
                  <a:avLst/>
                </a:prstGeom>
                <a:solidFill>
                  <a:srgbClr val="F9F9F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8640" rtlCol="0" anchor="ctr"/>
                <a:lstStyle/>
                <a:p>
                  <a:pPr lvl="0"/>
                  <a:r>
                    <a:rPr lang="en-US" b="1" dirty="0">
                      <a:solidFill>
                        <a:srgbClr val="3F3F3F"/>
                      </a:solidFill>
                    </a:rPr>
                    <a:t>Skilled in SQL, Python, and BI tools </a:t>
                  </a:r>
                  <a:r>
                    <a:rPr lang="en-US" dirty="0">
                      <a:solidFill>
                        <a:srgbClr val="3F3F3F"/>
                      </a:solidFill>
                    </a:rPr>
                    <a:t>(Power BI, Tableau, Looker) to build scalable insights.</a:t>
                  </a:r>
                </a:p>
              </p:txBody>
            </p:sp>
            <p:pic>
              <p:nvPicPr>
                <p:cNvPr id="11" name="Graphic 10" descr="Tools with solid fill">
                  <a:extLst>
                    <a:ext uri="{FF2B5EF4-FFF2-40B4-BE49-F238E27FC236}">
                      <a16:creationId xmlns:a16="http://schemas.microsoft.com/office/drawing/2014/main" id="{EA10A383-CEE9-3653-2C13-E330384802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96613" y="4341347"/>
                  <a:ext cx="274320" cy="274320"/>
                </a:xfrm>
                <a:prstGeom prst="rect">
                  <a:avLst/>
                </a:prstGeom>
              </p:spPr>
            </p:pic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66AB69A-A1BB-2A90-75EE-129ECD6475F0}"/>
                  </a:ext>
                </a:extLst>
              </p:cNvPr>
              <p:cNvGrpSpPr/>
              <p:nvPr/>
            </p:nvGrpSpPr>
            <p:grpSpPr>
              <a:xfrm>
                <a:off x="3770048" y="2895771"/>
                <a:ext cx="7877050" cy="641149"/>
                <a:chOff x="3257242" y="3170624"/>
                <a:chExt cx="7877050" cy="641149"/>
              </a:xfrm>
            </p:grpSpPr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3DC97798-F973-9099-59F4-2DF27DE9040D}"/>
                    </a:ext>
                  </a:extLst>
                </p:cNvPr>
                <p:cNvSpPr/>
                <p:nvPr/>
              </p:nvSpPr>
              <p:spPr>
                <a:xfrm>
                  <a:off x="3257242" y="3170624"/>
                  <a:ext cx="7877050" cy="641149"/>
                </a:xfrm>
                <a:prstGeom prst="roundRect">
                  <a:avLst/>
                </a:prstGeom>
                <a:solidFill>
                  <a:srgbClr val="F9F9F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8640" rtlCol="0" anchor="ctr"/>
                <a:lstStyle/>
                <a:p>
                  <a:pPr lvl="0"/>
                  <a:r>
                    <a:rPr lang="en-US" b="1" dirty="0">
                      <a:solidFill>
                        <a:srgbClr val="3F3F3F"/>
                      </a:solidFill>
                    </a:rPr>
                    <a:t>Proven impact at Dell, Nestlé, Samsung, HP</a:t>
                  </a:r>
                  <a:r>
                    <a:rPr lang="en-US" dirty="0">
                      <a:solidFill>
                        <a:srgbClr val="3F3F3F"/>
                      </a:solidFill>
                    </a:rPr>
                    <a:t>, working with global and multicultural teams.</a:t>
                  </a:r>
                </a:p>
              </p:txBody>
            </p:sp>
            <p:pic>
              <p:nvPicPr>
                <p:cNvPr id="22" name="Graphic 21" descr="Social network with solid fill">
                  <a:extLst>
                    <a:ext uri="{FF2B5EF4-FFF2-40B4-BE49-F238E27FC236}">
                      <a16:creationId xmlns:a16="http://schemas.microsoft.com/office/drawing/2014/main" id="{E6195619-D149-8F9B-4CE6-634A1B570E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96613" y="3354038"/>
                  <a:ext cx="274320" cy="274320"/>
                </a:xfrm>
                <a:prstGeom prst="rect">
                  <a:avLst/>
                </a:prstGeom>
              </p:spPr>
            </p:pic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7E1065F6-EA66-7E8E-D3B0-86D66274199A}"/>
                  </a:ext>
                </a:extLst>
              </p:cNvPr>
              <p:cNvGrpSpPr/>
              <p:nvPr/>
            </p:nvGrpSpPr>
            <p:grpSpPr>
              <a:xfrm>
                <a:off x="3770048" y="4870389"/>
                <a:ext cx="7877050" cy="641149"/>
                <a:chOff x="3257242" y="5145242"/>
                <a:chExt cx="7877050" cy="641149"/>
              </a:xfrm>
            </p:grpSpPr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5B4E49A5-C1C9-1040-5444-503391202CD2}"/>
                    </a:ext>
                  </a:extLst>
                </p:cNvPr>
                <p:cNvSpPr/>
                <p:nvPr/>
              </p:nvSpPr>
              <p:spPr>
                <a:xfrm>
                  <a:off x="3257242" y="5145242"/>
                  <a:ext cx="7877050" cy="641149"/>
                </a:xfrm>
                <a:prstGeom prst="roundRect">
                  <a:avLst/>
                </a:prstGeom>
                <a:solidFill>
                  <a:srgbClr val="F9F9F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8640" rtlCol="0" anchor="ctr"/>
                <a:lstStyle/>
                <a:p>
                  <a:pPr lvl="0"/>
                  <a:r>
                    <a:rPr lang="en-US" b="1" dirty="0">
                      <a:solidFill>
                        <a:srgbClr val="3F3F3F"/>
                      </a:solidFill>
                    </a:rPr>
                    <a:t>Expertise in funnel optimization and data-driven strategies </a:t>
                  </a:r>
                  <a:r>
                    <a:rPr lang="en-US" dirty="0">
                      <a:solidFill>
                        <a:srgbClr val="3F3F3F"/>
                      </a:solidFill>
                    </a:rPr>
                    <a:t>that improve ROI and customer experience.</a:t>
                  </a:r>
                  <a:endParaRPr lang="en-US" dirty="0">
                    <a:solidFill>
                      <a:srgbClr val="3F3F3F"/>
                    </a:solidFill>
                    <a:ea typeface="Arial"/>
                    <a:cs typeface="Arial"/>
                  </a:endParaRPr>
                </a:p>
              </p:txBody>
            </p:sp>
            <p:pic>
              <p:nvPicPr>
                <p:cNvPr id="5" name="Graphic 4" descr="Pyramid with levels with solid fill">
                  <a:extLst>
                    <a:ext uri="{FF2B5EF4-FFF2-40B4-BE49-F238E27FC236}">
                      <a16:creationId xmlns:a16="http://schemas.microsoft.com/office/drawing/2014/main" id="{D382E1D6-8AFA-5A96-3651-A9B84563C7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 rot="10800000">
                  <a:off x="3396614" y="5328656"/>
                  <a:ext cx="274320" cy="274320"/>
                </a:xfrm>
                <a:prstGeom prst="rect">
                  <a:avLst/>
                </a:prstGeom>
              </p:spPr>
            </p:pic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>
          <a:extLst>
            <a:ext uri="{FF2B5EF4-FFF2-40B4-BE49-F238E27FC236}">
              <a16:creationId xmlns:a16="http://schemas.microsoft.com/office/drawing/2014/main" id="{96D3A17F-8E95-FE46-B85C-728BFAED8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>
            <a:extLst>
              <a:ext uri="{FF2B5EF4-FFF2-40B4-BE49-F238E27FC236}">
                <a16:creationId xmlns:a16="http://schemas.microsoft.com/office/drawing/2014/main" id="{FFE266A6-E963-94D7-BC66-A841F9D8E9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34D186"/>
              </a:buClr>
              <a:buSzPts val="2600"/>
              <a:buFont typeface="Arial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Turning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eduki’s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Challenges Into Measurable Results</a:t>
            </a:r>
            <a:endParaRPr dirty="0"/>
          </a:p>
        </p:txBody>
      </p:sp>
      <p:sp>
        <p:nvSpPr>
          <p:cNvPr id="61" name="Google Shape;61;p2">
            <a:extLst>
              <a:ext uri="{FF2B5EF4-FFF2-40B4-BE49-F238E27FC236}">
                <a16:creationId xmlns:a16="http://schemas.microsoft.com/office/drawing/2014/main" id="{35A9863A-5A1E-C7CF-B0A8-BAA698F2E25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3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32BBFFB-56BC-0046-6F9F-B57425734E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808303"/>
              </p:ext>
            </p:extLst>
          </p:nvPr>
        </p:nvGraphicFramePr>
        <p:xfrm>
          <a:off x="335178" y="1404048"/>
          <a:ext cx="11521644" cy="4663440"/>
        </p:xfrm>
        <a:graphic>
          <a:graphicData uri="http://schemas.openxmlformats.org/drawingml/2006/table">
            <a:tbl>
              <a:tblPr firstRow="1" bandRow="1">
                <a:tableStyleId>{29D204ED-0F0B-4856-A231-FCC6ABD5EDCE}</a:tableStyleId>
              </a:tblPr>
              <a:tblGrid>
                <a:gridCol w="1554184">
                  <a:extLst>
                    <a:ext uri="{9D8B030D-6E8A-4147-A177-3AD203B41FA5}">
                      <a16:colId xmlns:a16="http://schemas.microsoft.com/office/drawing/2014/main" val="766633486"/>
                    </a:ext>
                  </a:extLst>
                </a:gridCol>
                <a:gridCol w="2491865">
                  <a:extLst>
                    <a:ext uri="{9D8B030D-6E8A-4147-A177-3AD203B41FA5}">
                      <a16:colId xmlns:a16="http://schemas.microsoft.com/office/drawing/2014/main" val="2935971255"/>
                    </a:ext>
                  </a:extLst>
                </a:gridCol>
                <a:gridCol w="2491865">
                  <a:extLst>
                    <a:ext uri="{9D8B030D-6E8A-4147-A177-3AD203B41FA5}">
                      <a16:colId xmlns:a16="http://schemas.microsoft.com/office/drawing/2014/main" val="1551950963"/>
                    </a:ext>
                  </a:extLst>
                </a:gridCol>
                <a:gridCol w="2491865">
                  <a:extLst>
                    <a:ext uri="{9D8B030D-6E8A-4147-A177-3AD203B41FA5}">
                      <a16:colId xmlns:a16="http://schemas.microsoft.com/office/drawing/2014/main" val="988069995"/>
                    </a:ext>
                  </a:extLst>
                </a:gridCol>
                <a:gridCol w="2491865">
                  <a:extLst>
                    <a:ext uri="{9D8B030D-6E8A-4147-A177-3AD203B41FA5}">
                      <a16:colId xmlns:a16="http://schemas.microsoft.com/office/drawing/2014/main" val="856001016"/>
                    </a:ext>
                  </a:extLst>
                </a:gridCol>
              </a:tblGrid>
              <a:tr h="398662"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4C4B4C"/>
                        </a:solidFill>
                      </a:endParaRPr>
                    </a:p>
                  </a:txBody>
                  <a:tcPr marL="137160" marR="137160" marT="137160" marB="13716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cap="all" baseline="0" dirty="0">
                          <a:solidFill>
                            <a:schemeClr val="bg1"/>
                          </a:solidFill>
                        </a:rPr>
                        <a:t>Data </a:t>
                      </a:r>
                    </a:p>
                    <a:p>
                      <a:pPr algn="l"/>
                      <a:r>
                        <a:rPr lang="en-US" sz="900" b="1" cap="all" baseline="0" dirty="0">
                          <a:solidFill>
                            <a:schemeClr val="bg1"/>
                          </a:solidFill>
                        </a:rPr>
                        <a:t>Integration</a:t>
                      </a:r>
                    </a:p>
                  </a:txBody>
                  <a:tcPr marL="91440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8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cap="all" baseline="0" dirty="0">
                          <a:solidFill>
                            <a:schemeClr val="bg1"/>
                          </a:solidFill>
                        </a:rPr>
                        <a:t>Data Quality &amp; Attribution</a:t>
                      </a:r>
                    </a:p>
                  </a:txBody>
                  <a:tcPr marL="91440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8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cap="all" baseline="0" dirty="0">
                          <a:solidFill>
                            <a:schemeClr val="bg1"/>
                          </a:solidFill>
                        </a:rPr>
                        <a:t>Actionable </a:t>
                      </a:r>
                    </a:p>
                    <a:p>
                      <a:pPr algn="l"/>
                      <a:r>
                        <a:rPr lang="en-US" sz="900" b="1" cap="all" baseline="0" dirty="0">
                          <a:solidFill>
                            <a:schemeClr val="bg1"/>
                          </a:solidFill>
                        </a:rPr>
                        <a:t>Insights</a:t>
                      </a:r>
                    </a:p>
                  </a:txBody>
                  <a:tcPr marL="91440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85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b="1" cap="all" baseline="0" dirty="0">
                          <a:solidFill>
                            <a:schemeClr val="bg1"/>
                          </a:solidFill>
                        </a:rPr>
                        <a:t>Test-and-Learn Agenda</a:t>
                      </a:r>
                    </a:p>
                  </a:txBody>
                  <a:tcPr marL="91440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85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920420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r"/>
                      <a:r>
                        <a:rPr lang="en-US" sz="1000" b="1" cap="all" baseline="0" dirty="0">
                          <a:solidFill>
                            <a:srgbClr val="4C4B4C"/>
                          </a:solidFill>
                        </a:rPr>
                        <a:t>Challenges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BDB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Data scattered across Paid, CRM, SEO, and Social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BDB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Hard to know which channel really drives results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BDB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Too much data, not enough clear recommendations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BDB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Experiments are not structured or scalable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BD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599882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r"/>
                      <a:r>
                        <a:rPr lang="en-US" sz="1000" b="1" cap="all" baseline="0" dirty="0">
                          <a:solidFill>
                            <a:srgbClr val="4C4B4C"/>
                          </a:solidFill>
                        </a:rPr>
                        <a:t>Proposed Solution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Create one unified dashboard with key KPIs (CPA, ROAS, CAC)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n-US" sz="1000" b="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Give all teams a single source of truth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Ensure clean, consistent tracking across campaigns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n-US" sz="1000" b="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Use smarter attribution to see the true value of each channel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Deliver simple performance insights to leadership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n-US" sz="1000" b="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Show where to shift budget for the best ROI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Build a roadmap of A/B tests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n-US" sz="1000" b="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Share learnings in a library to scale what works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057507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r"/>
                      <a:r>
                        <a:rPr lang="en-US" sz="1000" b="1" cap="all" baseline="0" dirty="0">
                          <a:solidFill>
                            <a:srgbClr val="4C4B4C"/>
                          </a:solidFill>
                        </a:rPr>
                        <a:t>Expected Results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One clear view of performance (GA4 + Paid + CRM)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1000" b="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Faster, more aligned decisions with consistent KPIs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Reliable tracking you can trust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1000" b="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Smarter budget allocation by knowing true channel impact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Monthly insights deck focused on ROI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1000" b="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Clear link between spend and growth, better budget use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Scalable experimentation culture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1000" b="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Repeatable best practices from tests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1000" b="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1000" b="0" dirty="0">
                          <a:solidFill>
                            <a:srgbClr val="4C4B4C"/>
                          </a:solidFill>
                        </a:rPr>
                        <a:t>Higher confidence in scaling what works</a:t>
                      </a:r>
                    </a:p>
                  </a:txBody>
                  <a:tcPr marL="137160" marR="137160" marT="137160" marB="13716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7398856"/>
                  </a:ext>
                </a:extLst>
              </a:tr>
            </a:tbl>
          </a:graphicData>
        </a:graphic>
      </p:graphicFrame>
      <p:pic>
        <p:nvPicPr>
          <p:cNvPr id="27" name="Graphic 26" descr="Workflow with solid fill">
            <a:extLst>
              <a:ext uri="{FF2B5EF4-FFF2-40B4-BE49-F238E27FC236}">
                <a16:creationId xmlns:a16="http://schemas.microsoft.com/office/drawing/2014/main" id="{AA748BA3-BFD5-B8D3-B3C7-417256962B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09607" y="1540805"/>
            <a:ext cx="274320" cy="274320"/>
          </a:xfrm>
          <a:prstGeom prst="rect">
            <a:avLst/>
          </a:prstGeom>
        </p:spPr>
      </p:pic>
      <p:pic>
        <p:nvPicPr>
          <p:cNvPr id="29" name="Graphic 28" descr="Presentation with bar chart with solid fill">
            <a:extLst>
              <a:ext uri="{FF2B5EF4-FFF2-40B4-BE49-F238E27FC236}">
                <a16:creationId xmlns:a16="http://schemas.microsoft.com/office/drawing/2014/main" id="{9747718E-958F-0F8C-46BD-3A61D252D5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11665" y="1540805"/>
            <a:ext cx="274320" cy="274320"/>
          </a:xfrm>
          <a:prstGeom prst="rect">
            <a:avLst/>
          </a:prstGeom>
        </p:spPr>
      </p:pic>
      <p:pic>
        <p:nvPicPr>
          <p:cNvPr id="31" name="Graphic 30" descr="Clipboard Partially Checked with solid fill">
            <a:extLst>
              <a:ext uri="{FF2B5EF4-FFF2-40B4-BE49-F238E27FC236}">
                <a16:creationId xmlns:a16="http://schemas.microsoft.com/office/drawing/2014/main" id="{C8A014A0-6EA5-1911-60CB-4DDEDB3877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13722" y="1540805"/>
            <a:ext cx="274320" cy="274320"/>
          </a:xfrm>
          <a:prstGeom prst="rect">
            <a:avLst/>
          </a:prstGeom>
        </p:spPr>
      </p:pic>
      <p:pic>
        <p:nvPicPr>
          <p:cNvPr id="33" name="Graphic 32" descr="Plugged Unplugged with solid fill">
            <a:extLst>
              <a:ext uri="{FF2B5EF4-FFF2-40B4-BE49-F238E27FC236}">
                <a16:creationId xmlns:a16="http://schemas.microsoft.com/office/drawing/2014/main" id="{C568CC44-7429-23B4-DCD6-B1C6760CAD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407549" y="1540805"/>
            <a:ext cx="27432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620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>
          <a:extLst>
            <a:ext uri="{FF2B5EF4-FFF2-40B4-BE49-F238E27FC236}">
              <a16:creationId xmlns:a16="http://schemas.microsoft.com/office/drawing/2014/main" id="{2685A666-F17B-D6EC-DDA2-191C12248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ECB1642-7A0F-FFA7-26FD-32ADC2A0ED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759290"/>
              </p:ext>
            </p:extLst>
          </p:nvPr>
        </p:nvGraphicFramePr>
        <p:xfrm>
          <a:off x="625030" y="2127422"/>
          <a:ext cx="10923372" cy="3915032"/>
        </p:xfrm>
        <a:graphic>
          <a:graphicData uri="http://schemas.openxmlformats.org/drawingml/2006/table">
            <a:tbl>
              <a:tblPr firstRow="1" bandRow="1">
                <a:tableStyleId>{A17AFD5E-AEB6-43DA-9E1C-75E6CD7F6B0D}</a:tableStyleId>
              </a:tblPr>
              <a:tblGrid>
                <a:gridCol w="3641124">
                  <a:extLst>
                    <a:ext uri="{9D8B030D-6E8A-4147-A177-3AD203B41FA5}">
                      <a16:colId xmlns:a16="http://schemas.microsoft.com/office/drawing/2014/main" val="45566394"/>
                    </a:ext>
                  </a:extLst>
                </a:gridCol>
                <a:gridCol w="3641124">
                  <a:extLst>
                    <a:ext uri="{9D8B030D-6E8A-4147-A177-3AD203B41FA5}">
                      <a16:colId xmlns:a16="http://schemas.microsoft.com/office/drawing/2014/main" val="3051408338"/>
                    </a:ext>
                  </a:extLst>
                </a:gridCol>
                <a:gridCol w="3641124">
                  <a:extLst>
                    <a:ext uri="{9D8B030D-6E8A-4147-A177-3AD203B41FA5}">
                      <a16:colId xmlns:a16="http://schemas.microsoft.com/office/drawing/2014/main" val="3458270800"/>
                    </a:ext>
                  </a:extLst>
                </a:gridCol>
              </a:tblGrid>
              <a:tr h="1957516"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Learn </a:t>
                      </a:r>
                      <a:r>
                        <a:rPr lang="en-US" sz="1200" b="0" dirty="0" err="1">
                          <a:solidFill>
                            <a:srgbClr val="4C4B4C"/>
                          </a:solidFill>
                          <a:latin typeface="+mj-lt"/>
                        </a:rPr>
                        <a:t>eduki’s</a:t>
                      </a: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 data and current reporting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Align KPIs with business goals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Deliver a quick-win dashboard for leadership visibility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BDB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Launch unified cross-channel dashboard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Standardize KPIs across teams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Start first A/B experiments and monitor platform changes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Validate channel impact with attribution testing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Translate insights into ROI-based budget recommendations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4C4B4C"/>
                          </a:solidFill>
                          <a:latin typeface="+mj-lt"/>
                        </a:rPr>
                        <a:t>Build experimentation library and share strategic insights with leadership</a:t>
                      </a: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2831147"/>
                  </a:ext>
                </a:extLst>
              </a:tr>
              <a:tr h="1957516">
                <a:tc>
                  <a:txBody>
                    <a:bodyPr/>
                    <a:lstStyle/>
                    <a:p>
                      <a:pPr marL="171450" lvl="3" indent="-171450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dirty="0">
                        <a:solidFill>
                          <a:srgbClr val="4C4B4C"/>
                        </a:solidFill>
                        <a:latin typeface="+mj-lt"/>
                        <a:ea typeface="Nestle Text TF Book"/>
                        <a:cs typeface="Nestle Text TF Book"/>
                        <a:sym typeface="Arial"/>
                      </a:endParaRPr>
                    </a:p>
                    <a:p>
                      <a:pPr marL="171450" lvl="3" indent="-171450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dirty="0">
                        <a:solidFill>
                          <a:srgbClr val="4C4B4C"/>
                        </a:solidFill>
                        <a:latin typeface="+mj-lt"/>
                        <a:ea typeface="Nestle Text TF Book"/>
                        <a:cs typeface="Nestle Text TF Book"/>
                        <a:sym typeface="Arial"/>
                      </a:endParaRPr>
                    </a:p>
                    <a:p>
                      <a:pPr marL="171450" lvl="3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cap="none" dirty="0">
                          <a:solidFill>
                            <a:srgbClr val="4C4B4C"/>
                          </a:solidFill>
                          <a:latin typeface="+mj-lt"/>
                          <a:ea typeface="Nestle Text TF Book"/>
                          <a:cs typeface="Nestle Text TF Book"/>
                          <a:sym typeface="Arial"/>
                        </a:rPr>
                        <a:t>Identify immediate spend inefficiencies (e.g., channels with high CPA) to free budget quickly</a:t>
                      </a:r>
                    </a:p>
                    <a:p>
                      <a:pPr marL="171450" lvl="3" indent="-171450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dirty="0">
                        <a:solidFill>
                          <a:srgbClr val="4C4B4C"/>
                        </a:solidFill>
                        <a:latin typeface="+mj-lt"/>
                        <a:ea typeface="Nestle Text TF Book"/>
                        <a:cs typeface="Nestle Text TF Book"/>
                        <a:sym typeface="Arial"/>
                      </a:endParaRPr>
                    </a:p>
                    <a:p>
                      <a:pPr marL="171450" lvl="3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cap="none" dirty="0">
                          <a:solidFill>
                            <a:srgbClr val="4C4B4C"/>
                          </a:solidFill>
                          <a:latin typeface="+mj-lt"/>
                          <a:ea typeface="Nestle Text TF Book"/>
                          <a:cs typeface="Nestle Text TF Book"/>
                          <a:sym typeface="Arial"/>
                        </a:rPr>
                        <a:t>Establish a performance baseline across the funnel to track ROI improvements from day one</a:t>
                      </a:r>
                    </a:p>
                    <a:p>
                      <a:pPr marL="171450" lvl="3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BDB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dirty="0">
                        <a:solidFill>
                          <a:srgbClr val="4C4B4C"/>
                        </a:solidFill>
                        <a:latin typeface="+mj-lt"/>
                        <a:ea typeface="Nestle Text TF Book"/>
                        <a:cs typeface="Nestle Text TF Book"/>
                        <a:sym typeface="Arial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dirty="0">
                        <a:solidFill>
                          <a:srgbClr val="4C4B4C"/>
                        </a:solidFill>
                        <a:latin typeface="+mj-lt"/>
                        <a:ea typeface="Nestle Text TF Book"/>
                        <a:cs typeface="Nestle Text TF Book"/>
                        <a:sym typeface="Arial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cap="none" dirty="0">
                          <a:solidFill>
                            <a:srgbClr val="4C4B4C"/>
                          </a:solidFill>
                          <a:latin typeface="+mj-lt"/>
                          <a:ea typeface="Nestle Text TF Book"/>
                          <a:cs typeface="Nestle Text TF Book"/>
                          <a:sym typeface="Arial"/>
                        </a:rPr>
                        <a:t>Automate weekly performance updates so leadership gets timely visibility without manual work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dirty="0">
                        <a:solidFill>
                          <a:srgbClr val="4C4B4C"/>
                        </a:solidFill>
                        <a:latin typeface="+mj-lt"/>
                        <a:ea typeface="Nestle Text TF Book"/>
                        <a:cs typeface="Nestle Text TF Book"/>
                        <a:sym typeface="Arial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cap="none" dirty="0">
                          <a:solidFill>
                            <a:srgbClr val="4C4B4C"/>
                          </a:solidFill>
                          <a:latin typeface="+mj-lt"/>
                          <a:ea typeface="Nestle Text TF Book"/>
                          <a:cs typeface="Nestle Text TF Book"/>
                          <a:sym typeface="Arial"/>
                        </a:rPr>
                        <a:t>Pilot a quick creative test (Meta or TikTok) to demonstrate uplift in engagement and revenue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dirty="0">
                        <a:solidFill>
                          <a:srgbClr val="4C4B4C"/>
                        </a:solidFill>
                        <a:latin typeface="+mj-lt"/>
                        <a:ea typeface="Nestle Text TF Book"/>
                        <a:cs typeface="Nestle Text TF Book"/>
                        <a:sym typeface="Arial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dirty="0">
                        <a:solidFill>
                          <a:srgbClr val="4C4B4C"/>
                        </a:solidFill>
                        <a:latin typeface="+mj-lt"/>
                        <a:ea typeface="Nestle Text TF Book"/>
                        <a:cs typeface="Nestle Text TF Book"/>
                        <a:sym typeface="Arial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cap="none" dirty="0">
                          <a:solidFill>
                            <a:srgbClr val="4C4B4C"/>
                          </a:solidFill>
                          <a:latin typeface="+mj-lt"/>
                          <a:ea typeface="Nestle Text TF Book"/>
                          <a:cs typeface="Nestle Text TF Book"/>
                          <a:sym typeface="Arial"/>
                        </a:rPr>
                        <a:t>Reallocate budget to the highest-ROI channels for immediate impact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i="0" u="none" strike="noStrike" cap="none" dirty="0">
                        <a:solidFill>
                          <a:srgbClr val="4C4B4C"/>
                        </a:solidFill>
                        <a:latin typeface="+mj-lt"/>
                        <a:ea typeface="Nestle Text TF Book"/>
                        <a:cs typeface="Nestle Text TF Book"/>
                        <a:sym typeface="Arial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cap="none" dirty="0">
                          <a:solidFill>
                            <a:srgbClr val="4C4B4C"/>
                          </a:solidFill>
                          <a:latin typeface="+mj-lt"/>
                          <a:ea typeface="Nestle Text TF Book"/>
                          <a:cs typeface="Nestle Text TF Book"/>
                          <a:sym typeface="Arial"/>
                        </a:rPr>
                        <a:t>Publish a concise “Insights Pack” with 3–5 actionable recommendations to accelerate growth and teacher acquisition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200" b="0" dirty="0">
                        <a:solidFill>
                          <a:srgbClr val="4C4B4C"/>
                        </a:solidFill>
                        <a:latin typeface="+mj-lt"/>
                      </a:endParaRPr>
                    </a:p>
                  </a:txBody>
                  <a:tcPr marL="137160" marR="137160" marT="137160" marB="1371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407771"/>
                  </a:ext>
                </a:extLst>
              </a:tr>
            </a:tbl>
          </a:graphicData>
        </a:graphic>
      </p:graphicFrame>
      <p:sp>
        <p:nvSpPr>
          <p:cNvPr id="59" name="Google Shape;59;p2">
            <a:extLst>
              <a:ext uri="{FF2B5EF4-FFF2-40B4-BE49-F238E27FC236}">
                <a16:creationId xmlns:a16="http://schemas.microsoft.com/office/drawing/2014/main" id="{067DCBDD-B022-836D-1366-D7FDEF22AB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/>
              <a:t>My 90-Day Roadmap to Accelerate </a:t>
            </a:r>
            <a:r>
              <a:rPr lang="en-US" dirty="0" err="1"/>
              <a:t>eduki’s</a:t>
            </a:r>
            <a:r>
              <a:rPr lang="en-US" dirty="0"/>
              <a:t> Growth</a:t>
            </a:r>
            <a:endParaRPr dirty="0"/>
          </a:p>
        </p:txBody>
      </p:sp>
      <p:sp>
        <p:nvSpPr>
          <p:cNvPr id="61" name="Google Shape;61;p2">
            <a:extLst>
              <a:ext uri="{FF2B5EF4-FFF2-40B4-BE49-F238E27FC236}">
                <a16:creationId xmlns:a16="http://schemas.microsoft.com/office/drawing/2014/main" id="{3923FB14-3374-5C6A-8796-74D39228546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432000" y="6190972"/>
            <a:ext cx="302400" cy="1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4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D84AE8-1311-8E92-C58F-3E801109D93C}"/>
              </a:ext>
            </a:extLst>
          </p:cNvPr>
          <p:cNvGrpSpPr/>
          <p:nvPr/>
        </p:nvGrpSpPr>
        <p:grpSpPr>
          <a:xfrm>
            <a:off x="326442" y="1552833"/>
            <a:ext cx="11539116" cy="945291"/>
            <a:chOff x="177148" y="1470452"/>
            <a:chExt cx="11539116" cy="945291"/>
          </a:xfrm>
        </p:grpSpPr>
        <p:sp>
          <p:nvSpPr>
            <p:cNvPr id="10" name="Arrow: Pentagon 9">
              <a:extLst>
                <a:ext uri="{FF2B5EF4-FFF2-40B4-BE49-F238E27FC236}">
                  <a16:creationId xmlns:a16="http://schemas.microsoft.com/office/drawing/2014/main" id="{91A7C762-5758-83B1-EA94-65191F8D574F}"/>
                </a:ext>
              </a:extLst>
            </p:cNvPr>
            <p:cNvSpPr/>
            <p:nvPr/>
          </p:nvSpPr>
          <p:spPr>
            <a:xfrm>
              <a:off x="7647820" y="1470454"/>
              <a:ext cx="4068444" cy="624016"/>
            </a:xfrm>
            <a:prstGeom prst="homePlate">
              <a:avLst/>
            </a:prstGeom>
            <a:solidFill>
              <a:srgbClr val="00CDC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rtlCol="0" anchor="ctr"/>
            <a:lstStyle/>
            <a:p>
              <a:pPr algn="ctr"/>
              <a:r>
                <a:rPr lang="en-US" sz="1200" b="1" cap="all" dirty="0">
                  <a:latin typeface="Acumin Pro" panose="020B0604020202020204" charset="0"/>
                </a:rPr>
                <a:t>90 days</a:t>
              </a:r>
              <a:br>
                <a:rPr lang="en-US" sz="1200" b="1" cap="all" dirty="0">
                  <a:latin typeface="Acumin Pro" panose="020B0604020202020204" charset="0"/>
                </a:rPr>
              </a:br>
              <a:r>
                <a:rPr lang="en-US" sz="1200" cap="all" dirty="0">
                  <a:latin typeface="Acumin Pro" panose="020B0604020202020204" charset="0"/>
                </a:rPr>
                <a:t>Scale &amp; Lead</a:t>
              </a:r>
            </a:p>
          </p:txBody>
        </p:sp>
        <p:sp>
          <p:nvSpPr>
            <p:cNvPr id="7" name="Arrow: Pentagon 6">
              <a:extLst>
                <a:ext uri="{FF2B5EF4-FFF2-40B4-BE49-F238E27FC236}">
                  <a16:creationId xmlns:a16="http://schemas.microsoft.com/office/drawing/2014/main" id="{3548C349-CBE6-42DD-52C9-F6D6D77620C4}"/>
                </a:ext>
              </a:extLst>
            </p:cNvPr>
            <p:cNvSpPr/>
            <p:nvPr/>
          </p:nvSpPr>
          <p:spPr>
            <a:xfrm>
              <a:off x="3768811" y="1470454"/>
              <a:ext cx="4311495" cy="624016"/>
            </a:xfrm>
            <a:prstGeom prst="homePlate">
              <a:avLst/>
            </a:prstGeom>
            <a:solidFill>
              <a:srgbClr val="00AFA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rtlCol="0" anchor="ctr"/>
            <a:lstStyle/>
            <a:p>
              <a:pPr algn="ctr"/>
              <a:r>
                <a:rPr lang="en-US" sz="1200" b="1" cap="all" dirty="0">
                  <a:latin typeface="Acumin Pro" panose="020B0604020202020204" charset="0"/>
                </a:rPr>
                <a:t>60 days</a:t>
              </a:r>
              <a:br>
                <a:rPr lang="en-US" sz="1200" b="1" cap="all" dirty="0">
                  <a:latin typeface="Acumin Pro" panose="020B0604020202020204" charset="0"/>
                </a:rPr>
              </a:br>
              <a:r>
                <a:rPr lang="en-US" sz="1200" cap="all" dirty="0">
                  <a:latin typeface="Acumin Pro" panose="020B0604020202020204" charset="0"/>
                </a:rPr>
                <a:t>Build &amp; Optimize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7AEE7942-5E64-08A4-F548-7A9C1E97CFB8}"/>
                </a:ext>
              </a:extLst>
            </p:cNvPr>
            <p:cNvGrpSpPr/>
            <p:nvPr/>
          </p:nvGrpSpPr>
          <p:grpSpPr>
            <a:xfrm>
              <a:off x="177148" y="1470452"/>
              <a:ext cx="4251736" cy="945291"/>
              <a:chOff x="-1429914" y="2929160"/>
              <a:chExt cx="4251736" cy="496124"/>
            </a:xfrm>
          </p:grpSpPr>
          <p:sp>
            <p:nvSpPr>
              <p:cNvPr id="4" name="Arrow: Pentagon 3">
                <a:extLst>
                  <a:ext uri="{FF2B5EF4-FFF2-40B4-BE49-F238E27FC236}">
                    <a16:creationId xmlns:a16="http://schemas.microsoft.com/office/drawing/2014/main" id="{3E585010-0DEC-144D-9286-F206C84DD038}"/>
                  </a:ext>
                </a:extLst>
              </p:cNvPr>
              <p:cNvSpPr/>
              <p:nvPr/>
            </p:nvSpPr>
            <p:spPr>
              <a:xfrm>
                <a:off x="-1429909" y="2929160"/>
                <a:ext cx="4251731" cy="327507"/>
              </a:xfrm>
              <a:prstGeom prst="homePlate">
                <a:avLst/>
              </a:prstGeom>
              <a:solidFill>
                <a:srgbClr val="00858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rtlCol="0" anchor="ctr"/>
              <a:lstStyle/>
              <a:p>
                <a:pPr algn="ctr"/>
                <a:r>
                  <a:rPr lang="en-US" sz="1200" b="1" cap="all" dirty="0">
                    <a:latin typeface="Acumin Pro" panose="020B0604020202020204" charset="0"/>
                  </a:rPr>
                  <a:t>30 days</a:t>
                </a:r>
                <a:br>
                  <a:rPr lang="en-US" sz="1200" b="1" cap="all" dirty="0">
                    <a:latin typeface="Acumin Pro" panose="020B0604020202020204" charset="0"/>
                  </a:rPr>
                </a:br>
                <a:r>
                  <a:rPr lang="en-US" sz="1200" cap="all" dirty="0"/>
                  <a:t>Understand &amp; Align</a:t>
                </a:r>
                <a:endParaRPr lang="en-US" sz="1200" cap="all" dirty="0">
                  <a:latin typeface="Acumin Pro" panose="020B0604020202020204" charset="0"/>
                </a:endParaRPr>
              </a:p>
            </p:txBody>
          </p:sp>
          <p:sp>
            <p:nvSpPr>
              <p:cNvPr id="5" name="Right Triangle 4">
                <a:extLst>
                  <a:ext uri="{FF2B5EF4-FFF2-40B4-BE49-F238E27FC236}">
                    <a16:creationId xmlns:a16="http://schemas.microsoft.com/office/drawing/2014/main" id="{B99EECB8-8410-F54F-FDE6-FB33517ABF6A}"/>
                  </a:ext>
                </a:extLst>
              </p:cNvPr>
              <p:cNvSpPr/>
              <p:nvPr/>
            </p:nvSpPr>
            <p:spPr>
              <a:xfrm rot="10800000">
                <a:off x="-1429914" y="3256666"/>
                <a:ext cx="298585" cy="168618"/>
              </a:xfrm>
              <a:prstGeom prst="rtTriangle">
                <a:avLst/>
              </a:prstGeom>
              <a:solidFill>
                <a:schemeClr val="accent6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157BB75-F09F-D465-2BE1-690CD146AABB}"/>
              </a:ext>
            </a:extLst>
          </p:cNvPr>
          <p:cNvSpPr/>
          <p:nvPr/>
        </p:nvSpPr>
        <p:spPr>
          <a:xfrm>
            <a:off x="625027" y="2176846"/>
            <a:ext cx="10923372" cy="368645"/>
          </a:xfrm>
          <a:prstGeom prst="rect">
            <a:avLst/>
          </a:prstGeom>
          <a:solidFill>
            <a:srgbClr val="008686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Priorities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DF9791-B579-93F4-1BC2-EC0E08875518}"/>
              </a:ext>
            </a:extLst>
          </p:cNvPr>
          <p:cNvSpPr/>
          <p:nvPr/>
        </p:nvSpPr>
        <p:spPr>
          <a:xfrm>
            <a:off x="625028" y="4042462"/>
            <a:ext cx="10923372" cy="365760"/>
          </a:xfrm>
          <a:prstGeom prst="rect">
            <a:avLst/>
          </a:prstGeom>
          <a:solidFill>
            <a:srgbClr val="008686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Quick Wins</a:t>
            </a:r>
          </a:p>
        </p:txBody>
      </p:sp>
    </p:spTree>
    <p:extLst>
      <p:ext uri="{BB962C8B-B14F-4D97-AF65-F5344CB8AC3E}">
        <p14:creationId xmlns:p14="http://schemas.microsoft.com/office/powerpoint/2010/main" val="546338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>
          <a:extLst>
            <a:ext uri="{FF2B5EF4-FFF2-40B4-BE49-F238E27FC236}">
              <a16:creationId xmlns:a16="http://schemas.microsoft.com/office/drawing/2014/main" id="{1C2171A8-F49E-809B-48BA-C0D5344EE7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C317AFA-69BB-4A66-1EF9-3886A98B69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512646"/>
              </p:ext>
            </p:extLst>
          </p:nvPr>
        </p:nvGraphicFramePr>
        <p:xfrm>
          <a:off x="977906" y="1257184"/>
          <a:ext cx="10236189" cy="5013872"/>
        </p:xfrm>
        <a:graphic>
          <a:graphicData uri="http://schemas.openxmlformats.org/drawingml/2006/table">
            <a:tbl>
              <a:tblPr firstRow="1" bandRow="1">
                <a:tableStyleId>{29D204ED-0F0B-4856-A231-FCC6ABD5EDCE}</a:tableStyleId>
              </a:tblPr>
              <a:tblGrid>
                <a:gridCol w="1732269">
                  <a:extLst>
                    <a:ext uri="{9D8B030D-6E8A-4147-A177-3AD203B41FA5}">
                      <a16:colId xmlns:a16="http://schemas.microsoft.com/office/drawing/2014/main" val="3641577333"/>
                    </a:ext>
                  </a:extLst>
                </a:gridCol>
                <a:gridCol w="8503920">
                  <a:extLst>
                    <a:ext uri="{9D8B030D-6E8A-4147-A177-3AD203B41FA5}">
                      <a16:colId xmlns:a16="http://schemas.microsoft.com/office/drawing/2014/main" val="740898940"/>
                    </a:ext>
                  </a:extLst>
                </a:gridCol>
              </a:tblGrid>
              <a:tr h="12534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cap="all" baseline="0" dirty="0">
                          <a:solidFill>
                            <a:schemeClr val="bg1"/>
                          </a:solidFill>
                        </a:rPr>
                        <a:t>Data Integration</a:t>
                      </a:r>
                      <a:endParaRPr lang="en-US" sz="1000" dirty="0"/>
                    </a:p>
                  </a:txBody>
                  <a:tcPr marL="548640" marR="137160" marT="137160" marB="137160" anchor="ctr">
                    <a:lnL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585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Nestlé (2024): Rolled out global dashboards in six months, cut reporting time by 40% and gave 20+ managers faster insights and decisions.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00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Dell (2023): Built cross-channel dashboards to track spend and revenue, enabled smarter budget shifts and improved ROI visibility.</a:t>
                      </a:r>
                      <a:endParaRPr lang="en-US" sz="1000" dirty="0"/>
                    </a:p>
                  </a:txBody>
                  <a:tcPr marL="137160" marR="137160" marT="137160" marB="13716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7696306"/>
                  </a:ext>
                </a:extLst>
              </a:tr>
              <a:tr h="12534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cap="all" baseline="0" dirty="0">
                          <a:solidFill>
                            <a:schemeClr val="bg1"/>
                          </a:solidFill>
                        </a:rPr>
                        <a:t>Data Quality &amp; Attribution</a:t>
                      </a:r>
                      <a:endParaRPr lang="en-US" sz="1000" dirty="0"/>
                    </a:p>
                  </a:txBody>
                  <a:tcPr marL="548640" marR="137160" marT="137160" marB="137160" anchor="ctr">
                    <a:lnL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585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Dell (2023): Implemented </a:t>
                      </a:r>
                      <a:r>
                        <a:rPr lang="en-US" sz="1000" dirty="0" err="1">
                          <a:solidFill>
                            <a:srgbClr val="4C4B4C"/>
                          </a:solidFill>
                        </a:rPr>
                        <a:t>ActionIQ</a:t>
                      </a: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 CDP, reduced third-party audiences reliance by 70%, strengthening targeting and protecting revenue.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00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Dell (2023): Proved first-party audiences converted 3x better, lowering acquisition costs and boosting ROI.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00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Dell (2021): Deployed 6sense in LATAM, raised LinkedIn targeting accuracy from 40% to 99%, improved lead quality and grew pipeline by 30%.</a:t>
                      </a:r>
                      <a:endParaRPr lang="en-US" sz="1000" dirty="0"/>
                    </a:p>
                  </a:txBody>
                  <a:tcPr marL="137160" marR="137160" marT="137160" marB="13716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719205"/>
                  </a:ext>
                </a:extLst>
              </a:tr>
              <a:tr h="12534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cap="all" baseline="0" dirty="0">
                          <a:solidFill>
                            <a:schemeClr val="bg1"/>
                          </a:solidFill>
                        </a:rPr>
                        <a:t>Actionable Insights</a:t>
                      </a:r>
                      <a:endParaRPr lang="en-US" sz="1000" dirty="0"/>
                    </a:p>
                  </a:txBody>
                  <a:tcPr marL="548640" marR="137160" marT="137160" marB="137160" anchor="ctr">
                    <a:lnL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585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Nestlé (2024): Delivered KPI governance and training across markets, standardized measurement and improved data literacy for consistent decisions.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00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Dell (2021–2023): Presented ROI insights to executives, secured leadership alignment and accelerated adoption of first-party data.</a:t>
                      </a:r>
                      <a:endParaRPr lang="en-US" sz="1000" dirty="0"/>
                    </a:p>
                  </a:txBody>
                  <a:tcPr marL="137160" marR="137160" marT="137160" marB="13716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6780450"/>
                  </a:ext>
                </a:extLst>
              </a:tr>
              <a:tr h="12534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00" b="1" cap="all" baseline="0" dirty="0">
                          <a:solidFill>
                            <a:schemeClr val="bg1"/>
                          </a:solidFill>
                        </a:rPr>
                        <a:t>Test-and-Learn Agenda</a:t>
                      </a:r>
                      <a:endParaRPr lang="en-US" sz="1000" dirty="0"/>
                    </a:p>
                  </a:txBody>
                  <a:tcPr marL="548640" marR="137160" marT="137160" marB="137160" anchor="ctr">
                    <a:lnL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8585"/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Nestlé (2024): Ran A/B tests, boosted engagement by 25% and improved conversion by 12%, driving personalization.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en-US" sz="1000" dirty="0">
                        <a:solidFill>
                          <a:srgbClr val="4C4B4C"/>
                        </a:solidFill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Dell (2020–2023): Launched structured global test-and-learn roadmap, accelerated </a:t>
                      </a:r>
                      <a:r>
                        <a:rPr lang="en-US" sz="1000" dirty="0" err="1">
                          <a:solidFill>
                            <a:srgbClr val="4C4B4C"/>
                          </a:solidFill>
                        </a:rPr>
                        <a:t>cookieless</a:t>
                      </a:r>
                      <a:r>
                        <a:rPr lang="en-US" sz="1000" dirty="0">
                          <a:solidFill>
                            <a:srgbClr val="4C4B4C"/>
                          </a:solidFill>
                        </a:rPr>
                        <a:t> adoption and stabilized performance during Google/Meta changes.</a:t>
                      </a:r>
                      <a:endParaRPr lang="en-US" sz="1000" dirty="0"/>
                    </a:p>
                  </a:txBody>
                  <a:tcPr marL="137160" marR="137160" marT="137160" marB="137160" anchor="ctr">
                    <a:lnL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rgbClr val="EDF3F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08792"/>
                  </a:ext>
                </a:extLst>
              </a:tr>
            </a:tbl>
          </a:graphicData>
        </a:graphic>
      </p:graphicFrame>
      <p:sp>
        <p:nvSpPr>
          <p:cNvPr id="59" name="Google Shape;59;p2">
            <a:extLst>
              <a:ext uri="{FF2B5EF4-FFF2-40B4-BE49-F238E27FC236}">
                <a16:creationId xmlns:a16="http://schemas.microsoft.com/office/drawing/2014/main" id="{A4D56DD6-4D5A-2617-6E88-47F1EF4157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34D186"/>
              </a:buClr>
              <a:buSzPts val="2600"/>
              <a:buFont typeface="Arial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Proof of Impact: Results I Delivered at Dell &amp; Nestlé</a:t>
            </a:r>
            <a:endParaRPr dirty="0"/>
          </a:p>
        </p:txBody>
      </p:sp>
      <p:sp>
        <p:nvSpPr>
          <p:cNvPr id="61" name="Google Shape;61;p2">
            <a:extLst>
              <a:ext uri="{FF2B5EF4-FFF2-40B4-BE49-F238E27FC236}">
                <a16:creationId xmlns:a16="http://schemas.microsoft.com/office/drawing/2014/main" id="{67E187B0-99F7-19B5-798D-2D31AD2AE49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5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Graphic 9" descr="Workflow with solid fill">
            <a:extLst>
              <a:ext uri="{FF2B5EF4-FFF2-40B4-BE49-F238E27FC236}">
                <a16:creationId xmlns:a16="http://schemas.microsoft.com/office/drawing/2014/main" id="{69A7A117-7304-01B8-5060-1FC8309735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38662" y="2996981"/>
            <a:ext cx="274320" cy="274320"/>
          </a:xfrm>
          <a:prstGeom prst="rect">
            <a:avLst/>
          </a:prstGeom>
        </p:spPr>
      </p:pic>
      <p:pic>
        <p:nvPicPr>
          <p:cNvPr id="11" name="Graphic 10" descr="Presentation with bar chart with solid fill">
            <a:extLst>
              <a:ext uri="{FF2B5EF4-FFF2-40B4-BE49-F238E27FC236}">
                <a16:creationId xmlns:a16="http://schemas.microsoft.com/office/drawing/2014/main" id="{C34F9D88-1A05-A4C0-AFB5-E4C586124C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38662" y="4252996"/>
            <a:ext cx="274320" cy="274320"/>
          </a:xfrm>
          <a:prstGeom prst="rect">
            <a:avLst/>
          </a:prstGeom>
        </p:spPr>
      </p:pic>
      <p:pic>
        <p:nvPicPr>
          <p:cNvPr id="12" name="Graphic 11" descr="Clipboard Partially Checked with solid fill">
            <a:extLst>
              <a:ext uri="{FF2B5EF4-FFF2-40B4-BE49-F238E27FC236}">
                <a16:creationId xmlns:a16="http://schemas.microsoft.com/office/drawing/2014/main" id="{31644CDD-3F66-1995-01D8-A92E2F9D8D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38662" y="5509011"/>
            <a:ext cx="274320" cy="274320"/>
          </a:xfrm>
          <a:prstGeom prst="rect">
            <a:avLst/>
          </a:prstGeom>
        </p:spPr>
      </p:pic>
      <p:pic>
        <p:nvPicPr>
          <p:cNvPr id="13" name="Graphic 12" descr="Plugged Unplugged with solid fill">
            <a:extLst>
              <a:ext uri="{FF2B5EF4-FFF2-40B4-BE49-F238E27FC236}">
                <a16:creationId xmlns:a16="http://schemas.microsoft.com/office/drawing/2014/main" id="{1B02D83F-1240-E86B-6C6C-B7892058545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38662" y="1740966"/>
            <a:ext cx="27432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926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E1C49C-EB62-8DE1-C2C0-EB9FBDA037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E4F4F2A-D2FB-1E10-5118-E132977E099A}"/>
              </a:ext>
            </a:extLst>
          </p:cNvPr>
          <p:cNvSpPr/>
          <p:nvPr/>
        </p:nvSpPr>
        <p:spPr>
          <a:xfrm>
            <a:off x="432000" y="2193324"/>
            <a:ext cx="4043521" cy="2471352"/>
          </a:xfrm>
          <a:prstGeom prst="roundRect">
            <a:avLst/>
          </a:prstGeom>
          <a:solidFill>
            <a:srgbClr val="00AFA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800" b="1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135069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>
          <a:extLst>
            <a:ext uri="{FF2B5EF4-FFF2-40B4-BE49-F238E27FC236}">
              <a16:creationId xmlns:a16="http://schemas.microsoft.com/office/drawing/2014/main" id="{30C453A6-2A35-48FA-00B2-B051FABB6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>
            <a:extLst>
              <a:ext uri="{FF2B5EF4-FFF2-40B4-BE49-F238E27FC236}">
                <a16:creationId xmlns:a16="http://schemas.microsoft.com/office/drawing/2014/main" id="{E95DCE71-DD34-DFA6-00FC-66F315E8D6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/>
              <a:t>How We’ll Measure </a:t>
            </a:r>
            <a:r>
              <a:rPr lang="en-US" dirty="0" err="1"/>
              <a:t>eduki’s</a:t>
            </a:r>
            <a:r>
              <a:rPr lang="en-US" dirty="0"/>
              <a:t> Success</a:t>
            </a:r>
            <a:endParaRPr dirty="0"/>
          </a:p>
        </p:txBody>
      </p:sp>
      <p:sp>
        <p:nvSpPr>
          <p:cNvPr id="61" name="Google Shape;61;p2">
            <a:extLst>
              <a:ext uri="{FF2B5EF4-FFF2-40B4-BE49-F238E27FC236}">
                <a16:creationId xmlns:a16="http://schemas.microsoft.com/office/drawing/2014/main" id="{C521CEFE-6F65-EEE6-D0D3-A11436864F4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7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D6A203B-79F6-795D-8C70-36E620A966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1789399"/>
              </p:ext>
            </p:extLst>
          </p:nvPr>
        </p:nvGraphicFramePr>
        <p:xfrm>
          <a:off x="827246" y="1008548"/>
          <a:ext cx="10537509" cy="5577840"/>
        </p:xfrm>
        <a:graphic>
          <a:graphicData uri="http://schemas.openxmlformats.org/drawingml/2006/table">
            <a:tbl>
              <a:tblPr/>
              <a:tblGrid>
                <a:gridCol w="1005840">
                  <a:extLst>
                    <a:ext uri="{9D8B030D-6E8A-4147-A177-3AD203B41FA5}">
                      <a16:colId xmlns:a16="http://schemas.microsoft.com/office/drawing/2014/main" val="1194197496"/>
                    </a:ext>
                  </a:extLst>
                </a:gridCol>
                <a:gridCol w="2194560">
                  <a:extLst>
                    <a:ext uri="{9D8B030D-6E8A-4147-A177-3AD203B41FA5}">
                      <a16:colId xmlns:a16="http://schemas.microsoft.com/office/drawing/2014/main" val="1969636014"/>
                    </a:ext>
                  </a:extLst>
                </a:gridCol>
                <a:gridCol w="2445703">
                  <a:extLst>
                    <a:ext uri="{9D8B030D-6E8A-4147-A177-3AD203B41FA5}">
                      <a16:colId xmlns:a16="http://schemas.microsoft.com/office/drawing/2014/main" val="3033162200"/>
                    </a:ext>
                  </a:extLst>
                </a:gridCol>
                <a:gridCol w="2445703">
                  <a:extLst>
                    <a:ext uri="{9D8B030D-6E8A-4147-A177-3AD203B41FA5}">
                      <a16:colId xmlns:a16="http://schemas.microsoft.com/office/drawing/2014/main" val="784272769"/>
                    </a:ext>
                  </a:extLst>
                </a:gridCol>
                <a:gridCol w="2445703">
                  <a:extLst>
                    <a:ext uri="{9D8B030D-6E8A-4147-A177-3AD203B41FA5}">
                      <a16:colId xmlns:a16="http://schemas.microsoft.com/office/drawing/2014/main" val="12018853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Type</a:t>
                      </a:r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Metric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Definition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800" b="1" i="0" u="none" strike="noStrike" cap="all" baseline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Formula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Business Impact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3852"/>
                  </a:ext>
                </a:extLst>
              </a:tr>
              <a:tr h="360961">
                <a:tc rowSpan="5"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Primary</a:t>
                      </a:r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Customer Acquisition Cost (CAC)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Average cost to acquire one new teacher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CAC = Total Marketing &amp; Sales Spend ÷ New Teachers Acquired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Core efficiency metric: shows how much it costs to grow </a:t>
                      </a:r>
                      <a:r>
                        <a:rPr lang="en-US" sz="800" b="0" i="0" u="none" strike="noStrike" dirty="0" err="1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eduki’s</a:t>
                      </a: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 teacher base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0453004"/>
                  </a:ext>
                </a:extLst>
              </a:tr>
              <a:tr h="360961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Gross Margin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% of revenue left after cost of goods (platform costs, commissions)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Gross Margin % = (Revenue – Cost of Goods) ÷ Revenue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Shows profitability of </a:t>
                      </a:r>
                      <a:r>
                        <a:rPr lang="en-US" sz="800" b="0" i="0" u="none" strike="noStrike" dirty="0" err="1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eduki’s</a:t>
                      </a: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 business model, not just growth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6530052"/>
                  </a:ext>
                </a:extLst>
              </a:tr>
              <a:tr h="360961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Net Revenue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Total revenue after refunds/discounts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Net Revenue = Gross Revenue – Refunds – Discounts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Anchor metric for growth: tracks </a:t>
                      </a:r>
                      <a:r>
                        <a:rPr lang="en-US" sz="800" b="0" i="0" u="none" strike="noStrike" dirty="0" err="1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eduki’s</a:t>
                      </a: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 true top-line performance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960118"/>
                  </a:ext>
                </a:extLst>
              </a:tr>
              <a:tr h="360961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Return on Ad Spend (ROAS)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Revenue delivered for every €1 spent on ads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ROAS = Revenue from Ads ÷ Ad Spend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Core profitability metric – ensures marketing spend drives positive returns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911096"/>
                  </a:ext>
                </a:extLst>
              </a:tr>
              <a:tr h="360961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Teacher Acquisition &amp; Retention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How many new teachers join and how many stay active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Retention % = (Active Teachers ÷ Teachers at Start) × 100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Growth depends on bringing in new teachers and keeping them engaged long-term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0409494"/>
                  </a:ext>
                </a:extLst>
              </a:tr>
              <a:tr h="360961">
                <a:tc rowSpan="5"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Secondary</a:t>
                      </a:r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App Engagement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Usage of the </a:t>
                      </a:r>
                      <a:r>
                        <a:rPr lang="en-US" sz="800" b="0" i="0" u="none" strike="noStrike" dirty="0" err="1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eduki</a:t>
                      </a: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 app by teachers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DAU/MAU = Daily Active ÷ Monthly Active Users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Proves </a:t>
                      </a:r>
                      <a:r>
                        <a:rPr lang="en-US" sz="800" b="0" i="0" u="none" strike="noStrike" dirty="0" err="1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eduki</a:t>
                      </a: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 is part of teachers’ daily routine, boosting stickiness and retention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782412"/>
                  </a:ext>
                </a:extLst>
              </a:tr>
              <a:tr h="360961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Cost per Acquisition (CPA)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Average cost to bring in a new teacher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CPA = Marketing Spend ÷ New Teachers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Lower CPA means more efficient growth and more budget available to scale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1542800"/>
                  </a:ext>
                </a:extLst>
              </a:tr>
              <a:tr h="360961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Funnel Conversion Rate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% of teachers moving from visit → register → active contributor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Conversion % = Next Stage ÷ Previous Stage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Reveals bottlenecks, helping accelerate teacher activation and revenue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7777398"/>
                  </a:ext>
                </a:extLst>
              </a:tr>
              <a:tr h="360961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Revenue Growth by Channel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Growth in revenue across paid, organic, CRM, and referrals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Growth % = (Revenue Now – Revenue Before) ÷ Revenue Before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Shows which channels drive profitable growth and where to invest more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35264"/>
                  </a:ext>
                </a:extLst>
              </a:tr>
              <a:tr h="360961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137160" marR="137160" marT="137160" marB="13716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Teacher Engagement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How often teachers actively use </a:t>
                      </a:r>
                      <a:r>
                        <a:rPr lang="en-US" sz="800" b="0" i="0" u="none" strike="noStrike" dirty="0" err="1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eduki</a:t>
                      </a: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 (uploads, downloads, logins)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Engagement % = Active Teachers ÷ Total Teachers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Arial" panose="020B0604020202020204" pitchFamily="34" charset="0"/>
                        </a:rPr>
                        <a:t>High engagement builds loyalty, increases lifetime value, and drives repeat usage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5213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894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>
          <a:extLst>
            <a:ext uri="{FF2B5EF4-FFF2-40B4-BE49-F238E27FC236}">
              <a16:creationId xmlns:a16="http://schemas.microsoft.com/office/drawing/2014/main" id="{09E992E0-A364-1511-8655-D94ED5281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>
            <a:extLst>
              <a:ext uri="{FF2B5EF4-FFF2-40B4-BE49-F238E27FC236}">
                <a16:creationId xmlns:a16="http://schemas.microsoft.com/office/drawing/2014/main" id="{394883EE-579E-280D-CFE5-BA1FC8E556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34D186"/>
              </a:buClr>
              <a:buSzPts val="2600"/>
              <a:buFont typeface="Arial"/>
              <a:buNone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Test-and-Learn Ideas to Unlock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eduki’s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Growth</a:t>
            </a:r>
            <a:endParaRPr dirty="0"/>
          </a:p>
        </p:txBody>
      </p:sp>
      <p:sp>
        <p:nvSpPr>
          <p:cNvPr id="61" name="Google Shape;61;p2">
            <a:extLst>
              <a:ext uri="{FF2B5EF4-FFF2-40B4-BE49-F238E27FC236}">
                <a16:creationId xmlns:a16="http://schemas.microsoft.com/office/drawing/2014/main" id="{E80D41E5-3306-F547-47B3-49AC7CBCA0D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8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86274B4-34D3-ACB8-544A-29F0D8CCC3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383959"/>
              </p:ext>
            </p:extLst>
          </p:nvPr>
        </p:nvGraphicFramePr>
        <p:xfrm>
          <a:off x="1971933" y="1212850"/>
          <a:ext cx="8248134" cy="5223068"/>
        </p:xfrm>
        <a:graphic>
          <a:graphicData uri="http://schemas.openxmlformats.org/drawingml/2006/table">
            <a:tbl>
              <a:tblPr/>
              <a:tblGrid>
                <a:gridCol w="1944734">
                  <a:extLst>
                    <a:ext uri="{9D8B030D-6E8A-4147-A177-3AD203B41FA5}">
                      <a16:colId xmlns:a16="http://schemas.microsoft.com/office/drawing/2014/main" val="1466607248"/>
                    </a:ext>
                  </a:extLst>
                </a:gridCol>
                <a:gridCol w="3151700">
                  <a:extLst>
                    <a:ext uri="{9D8B030D-6E8A-4147-A177-3AD203B41FA5}">
                      <a16:colId xmlns:a16="http://schemas.microsoft.com/office/drawing/2014/main" val="420565204"/>
                    </a:ext>
                  </a:extLst>
                </a:gridCol>
                <a:gridCol w="3151700">
                  <a:extLst>
                    <a:ext uri="{9D8B030D-6E8A-4147-A177-3AD203B41FA5}">
                      <a16:colId xmlns:a16="http://schemas.microsoft.com/office/drawing/2014/main" val="3992636289"/>
                    </a:ext>
                  </a:extLst>
                </a:gridCol>
              </a:tblGrid>
              <a:tr h="18820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700" b="1" cap="all" baseline="0" dirty="0">
                          <a:solidFill>
                            <a:schemeClr val="bg1"/>
                          </a:solidFill>
                        </a:rPr>
                        <a:t>Area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700" b="1" cap="all" baseline="0" dirty="0">
                          <a:solidFill>
                            <a:schemeClr val="bg1"/>
                          </a:solidFill>
                        </a:rPr>
                        <a:t>Test Example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700" b="1" cap="all" baseline="0" dirty="0">
                          <a:solidFill>
                            <a:schemeClr val="bg1"/>
                          </a:solidFill>
                        </a:rPr>
                        <a:t>Expected Business Impact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32466"/>
                  </a:ext>
                </a:extLst>
              </a:tr>
              <a:tr h="218476">
                <a:tc rowSpan="5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700" b="1" cap="all" baseline="0" dirty="0">
                          <a:solidFill>
                            <a:srgbClr val="4C4B4C"/>
                          </a:solidFill>
                        </a:rPr>
                        <a:t>Acquisition (Paid Search &amp; Social)</a:t>
                      </a: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CRM-fed PMAX campaigns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Lower acquisition cost, bring back inactive teachers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2609380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Brand vs. non-brand keywords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Measure which drives more new teacher sign-ups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131016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Lookalike &amp; retargeting audiences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Acquire higher-quality teachers, reduce wasted spend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1319756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Geo-targeting by country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Identify best-performing regions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5137139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Personalized ad copy by teacher type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Higher relevance → more sign-ups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1460808"/>
                  </a:ext>
                </a:extLst>
              </a:tr>
              <a:tr h="218476">
                <a:tc rowSpan="6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700" b="1" cap="all" baseline="0" dirty="0">
                          <a:solidFill>
                            <a:srgbClr val="4C4B4C"/>
                          </a:solidFill>
                        </a:rPr>
                        <a:t>Engagement (Social &amp; CRM)</a:t>
                      </a: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Creative formats: video vs. carousel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Find formats that build trust &amp; engagement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65335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Onboarding flow: short vs. long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Faster teacher activation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562625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Incentives: free packs vs. popular resources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See what keeps teachers coming back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066322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Gamification: badges for frequent users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Encourage ongoing engagement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1360548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Email timing: morning vs. evening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Optimize open and click rates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036324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Curated “weekly picks” vs. generic newsletter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Drive deeper usage of resources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863437"/>
                  </a:ext>
                </a:extLst>
              </a:tr>
              <a:tr h="218476">
                <a:tc rowSpan="6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700" b="1" cap="all" baseline="0" dirty="0">
                          <a:solidFill>
                            <a:srgbClr val="4C4B4C"/>
                          </a:solidFill>
                        </a:rPr>
                        <a:t>Retention (CRM &amp; App)</a:t>
                      </a: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Trigger emails for inactive teachers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Keep teachers active more consistently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964338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Push: daily tips vs. weekly digest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Strengthen loyalty and retention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277670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Combined email + push at peaks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Boost retention during key academic cycles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0313342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Win-back offers: premium after inactivity vs. reminder only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Recover more lapsed teachers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4826699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700">
                          <a:solidFill>
                            <a:srgbClr val="4C4B4C"/>
                          </a:solidFill>
                        </a:rPr>
                        <a:t>App notifications: motivational vs. transactional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Increase app usage and stickiness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1975493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Seasonal bundles: exam prep vs. semester start packs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Drive reactivation tied to school calendar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5682577"/>
                  </a:ext>
                </a:extLst>
              </a:tr>
              <a:tr h="218476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700" b="1" cap="all" baseline="0" dirty="0">
                          <a:solidFill>
                            <a:srgbClr val="4C4B4C"/>
                          </a:solidFill>
                        </a:rPr>
                        <a:t>Efficiency (Cross-Channel)</a:t>
                      </a: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Deep links from email/social to top resources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Reduce friction, speed up adoption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2762223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Attribution model: last-click vs. data-driven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Smarter budget allocation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3702503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Orchestration: aligned vs. siloed campaigns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Faster teacher activation, higher ROI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913096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Automation: manual vs. AI-driven segmentation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Scale campaigns with less effort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679186"/>
                  </a:ext>
                </a:extLst>
              </a:tr>
              <a:tr h="218476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700" b="1" cap="all" baseline="0" dirty="0">
                          <a:solidFill>
                            <a:srgbClr val="4C4B4C"/>
                          </a:solidFill>
                        </a:rPr>
                        <a:t>Omnichannel Journey Sync</a:t>
                      </a: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Unified journeys across email, app, and paid media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Stronger teacher experience → higher activation &amp; retention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2371724"/>
                  </a:ext>
                </a:extLst>
              </a:tr>
              <a:tr h="218476">
                <a:tc vMerge="1">
                  <a:txBody>
                    <a:bodyPr/>
                    <a:lstStyle/>
                    <a:p>
                      <a:pPr>
                        <a:buNone/>
                      </a:pPr>
                      <a:endParaRPr lang="en-US" sz="700" cap="all" baseline="0" dirty="0">
                        <a:solidFill>
                          <a:srgbClr val="4C4B4C"/>
                        </a:solidFill>
                      </a:endParaRP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>
                          <a:solidFill>
                            <a:srgbClr val="4C4B4C"/>
                          </a:solidFill>
                        </a:rPr>
                        <a:t>Cross-channel storytelling (ad → email → in-app prompt)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700" dirty="0">
                          <a:solidFill>
                            <a:srgbClr val="4C4B4C"/>
                          </a:solidFill>
                        </a:rPr>
                        <a:t>Boost loyalty and lifetime value</a:t>
                      </a:r>
                    </a:p>
                  </a:txBody>
                  <a:tcPr marL="45720" marR="4572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06002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19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>
          <a:extLst>
            <a:ext uri="{FF2B5EF4-FFF2-40B4-BE49-F238E27FC236}">
              <a16:creationId xmlns:a16="http://schemas.microsoft.com/office/drawing/2014/main" id="{C1AA0D5F-2DD8-B8B0-715D-ACEF7AE4D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">
            <a:extLst>
              <a:ext uri="{FF2B5EF4-FFF2-40B4-BE49-F238E27FC236}">
                <a16:creationId xmlns:a16="http://schemas.microsoft.com/office/drawing/2014/main" id="{F5915A87-E4FA-753C-DC81-CF14FAF519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 err="1"/>
              <a:t>eduki’s</a:t>
            </a:r>
            <a:r>
              <a:rPr lang="en-US" dirty="0"/>
              <a:t> Place in the Global Market</a:t>
            </a:r>
            <a:endParaRPr dirty="0"/>
          </a:p>
        </p:txBody>
      </p:sp>
      <p:sp>
        <p:nvSpPr>
          <p:cNvPr id="61" name="Google Shape;61;p2">
            <a:extLst>
              <a:ext uri="{FF2B5EF4-FFF2-40B4-BE49-F238E27FC236}">
                <a16:creationId xmlns:a16="http://schemas.microsoft.com/office/drawing/2014/main" id="{5E4EAB1A-40A1-3B7B-2CC6-140D68A67CB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9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4739C0E-526B-1441-347A-6A87B4171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5669087"/>
              </p:ext>
            </p:extLst>
          </p:nvPr>
        </p:nvGraphicFramePr>
        <p:xfrm>
          <a:off x="381000" y="1954992"/>
          <a:ext cx="11430001" cy="2948017"/>
        </p:xfrm>
        <a:graphic>
          <a:graphicData uri="http://schemas.openxmlformats.org/drawingml/2006/table">
            <a:tbl>
              <a:tblPr/>
              <a:tblGrid>
                <a:gridCol w="640426">
                  <a:extLst>
                    <a:ext uri="{9D8B030D-6E8A-4147-A177-3AD203B41FA5}">
                      <a16:colId xmlns:a16="http://schemas.microsoft.com/office/drawing/2014/main" val="3867978519"/>
                    </a:ext>
                  </a:extLst>
                </a:gridCol>
                <a:gridCol w="1975600">
                  <a:extLst>
                    <a:ext uri="{9D8B030D-6E8A-4147-A177-3AD203B41FA5}">
                      <a16:colId xmlns:a16="http://schemas.microsoft.com/office/drawing/2014/main" val="3225484487"/>
                    </a:ext>
                  </a:extLst>
                </a:gridCol>
                <a:gridCol w="2197049">
                  <a:extLst>
                    <a:ext uri="{9D8B030D-6E8A-4147-A177-3AD203B41FA5}">
                      <a16:colId xmlns:a16="http://schemas.microsoft.com/office/drawing/2014/main" val="1656248197"/>
                    </a:ext>
                  </a:extLst>
                </a:gridCol>
                <a:gridCol w="2177321">
                  <a:extLst>
                    <a:ext uri="{9D8B030D-6E8A-4147-A177-3AD203B41FA5}">
                      <a16:colId xmlns:a16="http://schemas.microsoft.com/office/drawing/2014/main" val="3310662189"/>
                    </a:ext>
                  </a:extLst>
                </a:gridCol>
                <a:gridCol w="1592399">
                  <a:extLst>
                    <a:ext uri="{9D8B030D-6E8A-4147-A177-3AD203B41FA5}">
                      <a16:colId xmlns:a16="http://schemas.microsoft.com/office/drawing/2014/main" val="2724927188"/>
                    </a:ext>
                  </a:extLst>
                </a:gridCol>
                <a:gridCol w="1463831">
                  <a:extLst>
                    <a:ext uri="{9D8B030D-6E8A-4147-A177-3AD203B41FA5}">
                      <a16:colId xmlns:a16="http://schemas.microsoft.com/office/drawing/2014/main" val="4013379033"/>
                    </a:ext>
                  </a:extLst>
                </a:gridCol>
                <a:gridCol w="1383375">
                  <a:extLst>
                    <a:ext uri="{9D8B030D-6E8A-4147-A177-3AD203B41FA5}">
                      <a16:colId xmlns:a16="http://schemas.microsoft.com/office/drawing/2014/main" val="1412223017"/>
                    </a:ext>
                  </a:extLst>
                </a:gridCol>
              </a:tblGrid>
              <a:tr h="41600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800" b="1" cap="all" baseline="0" dirty="0">
                          <a:solidFill>
                            <a:schemeClr val="bg1"/>
                          </a:solidFill>
                        </a:rPr>
                        <a:t>Rank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800" b="1" cap="all" baseline="0" dirty="0">
                          <a:solidFill>
                            <a:schemeClr val="bg1"/>
                          </a:solidFill>
                        </a:rPr>
                        <a:t>Company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800" b="1" cap="all" baseline="0" dirty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800" b="1" cap="all" baseline="0" dirty="0">
                          <a:solidFill>
                            <a:schemeClr val="bg1"/>
                          </a:solidFill>
                        </a:rPr>
                        <a:t>Estimated Annual Revenue (USD)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800" b="1" cap="all" baseline="0" dirty="0">
                          <a:solidFill>
                            <a:schemeClr val="bg1"/>
                          </a:solidFill>
                        </a:rPr>
                        <a:t>Nationality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800" b="1" cap="all" baseline="0" dirty="0">
                          <a:solidFill>
                            <a:schemeClr val="bg1"/>
                          </a:solidFill>
                        </a:rPr>
                        <a:t>Link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800" b="1" cap="all" baseline="0" dirty="0">
                          <a:solidFill>
                            <a:schemeClr val="bg1"/>
                          </a:solidFill>
                        </a:rPr>
                        <a:t>Notes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AF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825381"/>
                  </a:ext>
                </a:extLst>
              </a:tr>
              <a:tr h="611772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1" i="0" u="none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1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Twinkl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Platform for printable and digital teaching resources.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~$83M (2023)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United Kingdom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sng" strike="noStrike">
                          <a:solidFill>
                            <a:srgbClr val="4C4B4C"/>
                          </a:solidFill>
                          <a:effectLst/>
                          <a:latin typeface="+mj-lt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twinkl.com</a:t>
                      </a:r>
                      <a:endParaRPr lang="en-US" sz="800" b="0" i="0" u="sng" strike="noStrike">
                        <a:solidFill>
                          <a:srgbClr val="4C4B4C"/>
                        </a:solidFill>
                        <a:effectLst/>
                        <a:latin typeface="+mj-lt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Fast-growing across Europe, strong overlap with </a:t>
                      </a:r>
                      <a:r>
                        <a:rPr lang="en-US" sz="800" b="0" i="0" u="none" strike="noStrike" dirty="0" err="1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eduki</a:t>
                      </a: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.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8340409"/>
                  </a:ext>
                </a:extLst>
              </a:tr>
              <a:tr h="51388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1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2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1" i="0" u="none" strike="noStrike" cap="all" baseline="0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Teachers Pay Teachers (TPT)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Marketplace for teacher-created lesson plans, worksheets, and digital resources.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~$60M+ (reported GMV)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United States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sng" strike="noStrike">
                          <a:solidFill>
                            <a:srgbClr val="4C4B4C"/>
                          </a:solidFill>
                          <a:effectLst/>
                          <a:latin typeface="+mj-lt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teacherspayteachers.com</a:t>
                      </a:r>
                      <a:endParaRPr lang="en-US" sz="800" b="0" i="0" u="sng" strike="noStrike">
                        <a:solidFill>
                          <a:srgbClr val="4C4B4C"/>
                        </a:solidFill>
                        <a:effectLst/>
                        <a:latin typeface="+mj-lt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Largest global marketplace; millions of educators.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772735"/>
                  </a:ext>
                </a:extLst>
              </a:tr>
              <a:tr h="611772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1" i="0" u="none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3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1" i="0" u="none" strike="noStrike" cap="all" baseline="0" dirty="0" err="1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eduki</a:t>
                      </a:r>
                      <a:endParaRPr lang="en-US" sz="800" b="1" i="0" u="none" strike="noStrike" cap="all" baseline="0" dirty="0">
                        <a:solidFill>
                          <a:srgbClr val="4C4B4C"/>
                        </a:solidFill>
                        <a:effectLst/>
                        <a:latin typeface="+mj-lt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Marketplace where teachers buy and sell high-quality teaching materials.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~$22.1M (</a:t>
                      </a:r>
                      <a:r>
                        <a:rPr lang="en-US" sz="800" b="0" i="0" u="none" strike="noStrike" dirty="0" err="1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Growjo</a:t>
                      </a: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 est.)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Germany (HQ Berlin)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sng" strike="noStrike">
                          <a:solidFill>
                            <a:srgbClr val="4C4B4C"/>
                          </a:solidFill>
                          <a:effectLst/>
                          <a:latin typeface="+mj-lt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eduki.com</a:t>
                      </a:r>
                      <a:endParaRPr lang="en-US" sz="800" b="0" i="0" u="sng" strike="noStrike">
                        <a:solidFill>
                          <a:srgbClr val="4C4B4C"/>
                        </a:solidFill>
                        <a:effectLst/>
                        <a:latin typeface="+mj-lt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2M+ teachers, 100K daily downloads; strong European footprint.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3437386"/>
                  </a:ext>
                </a:extLst>
              </a:tr>
              <a:tr h="611772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sz="800" b="1" i="0" u="none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4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1" i="0" u="none" strike="noStrike" cap="all" baseline="0" dirty="0" err="1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Snapplify</a:t>
                      </a:r>
                      <a:endParaRPr lang="en-US" sz="800" b="1" i="0" u="none" strike="noStrike" cap="all" baseline="0" dirty="0">
                        <a:solidFill>
                          <a:srgbClr val="4C4B4C"/>
                        </a:solidFill>
                        <a:effectLst/>
                        <a:latin typeface="+mj-lt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Digital content platform for schools and institutions.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Not disclosed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South Africa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sng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snapplify.com</a:t>
                      </a:r>
                      <a:endParaRPr lang="en-US" sz="800" b="0" i="0" u="sng" strike="noStrike" dirty="0">
                        <a:solidFill>
                          <a:srgbClr val="4C4B4C"/>
                        </a:solidFill>
                        <a:effectLst/>
                        <a:latin typeface="+mj-lt"/>
                      </a:endParaRP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4C4B4C"/>
                          </a:solidFill>
                          <a:effectLst/>
                          <a:latin typeface="+mj-lt"/>
                        </a:rPr>
                        <a:t>Institutional focus, not peer-to-peer.</a:t>
                      </a:r>
                    </a:p>
                  </a:txBody>
                  <a:tcPr marL="137160" marR="137160" marT="137160" marB="1371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4179225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8CB07DB-0944-2FFD-B9E3-395EEBBAFBE0}"/>
              </a:ext>
            </a:extLst>
          </p:cNvPr>
          <p:cNvSpPr/>
          <p:nvPr/>
        </p:nvSpPr>
        <p:spPr>
          <a:xfrm>
            <a:off x="599303" y="6586388"/>
            <a:ext cx="7543800" cy="16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i="1" dirty="0">
                <a:solidFill>
                  <a:srgbClr val="4C4B4C"/>
                </a:solidFill>
              </a:rPr>
              <a:t>Source: https://growjo.com/company/eduki_(formerly_Lehrermarktplatz)</a:t>
            </a:r>
          </a:p>
        </p:txBody>
      </p:sp>
    </p:spTree>
    <p:extLst>
      <p:ext uri="{BB962C8B-B14F-4D97-AF65-F5344CB8AC3E}">
        <p14:creationId xmlns:p14="http://schemas.microsoft.com/office/powerpoint/2010/main" val="286569604"/>
      </p:ext>
    </p:extLst>
  </p:cSld>
  <p:clrMapOvr>
    <a:masterClrMapping/>
  </p:clrMapOvr>
</p:sld>
</file>

<file path=ppt/theme/theme1.xml><?xml version="1.0" encoding="utf-8"?>
<a:theme xmlns:a="http://schemas.openxmlformats.org/drawingml/2006/main" name="Nestlé 16:9">
  <a:themeElements>
    <a:clrScheme name="IBS Visual Identity 2020">
      <a:dk1>
        <a:srgbClr val="594A3C"/>
      </a:dk1>
      <a:lt1>
        <a:srgbClr val="FFFFFF"/>
      </a:lt1>
      <a:dk2>
        <a:srgbClr val="0065A1"/>
      </a:dk2>
      <a:lt2>
        <a:srgbClr val="F3F1EF"/>
      </a:lt2>
      <a:accent1>
        <a:srgbClr val="00A0DF"/>
      </a:accent1>
      <a:accent2>
        <a:srgbClr val="00AFAA"/>
      </a:accent2>
      <a:accent3>
        <a:srgbClr val="61A60E"/>
      </a:accent3>
      <a:accent4>
        <a:srgbClr val="FFC600"/>
      </a:accent4>
      <a:accent5>
        <a:srgbClr val="CB007B"/>
      </a:accent5>
      <a:accent6>
        <a:srgbClr val="000000"/>
      </a:accent6>
      <a:hlink>
        <a:srgbClr val="00A0DF"/>
      </a:hlink>
      <a:folHlink>
        <a:srgbClr val="B14FC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ema">
  <a:themeElements>
    <a:clrScheme name="Kontor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1565</Words>
  <Application>Microsoft Office PowerPoint</Application>
  <PresentationFormat>Widescreen</PresentationFormat>
  <Paragraphs>260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Acumin Pro</vt:lpstr>
      <vt:lpstr>Arial</vt:lpstr>
      <vt:lpstr>Nestlé 16:9</vt:lpstr>
      <vt:lpstr>From Insights to Impact: My Plan for the First 90 Days</vt:lpstr>
      <vt:lpstr>About me</vt:lpstr>
      <vt:lpstr>Turning eduki’s Challenges Into Measurable Results</vt:lpstr>
      <vt:lpstr>My 90-Day Roadmap to Accelerate eduki’s Growth</vt:lpstr>
      <vt:lpstr>Proof of Impact: Results I Delivered at Dell &amp; Nestlé</vt:lpstr>
      <vt:lpstr>PowerPoint Presentation</vt:lpstr>
      <vt:lpstr>How We’ll Measure eduki’s Success</vt:lpstr>
      <vt:lpstr>Test-and-Learn Ideas to Unlock eduki’s Growth</vt:lpstr>
      <vt:lpstr>eduki’s Place in the Global Market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Rafael Fagundes</dc:creator>
  <cp:lastModifiedBy>Rafael Fagundes</cp:lastModifiedBy>
  <cp:revision>1</cp:revision>
  <dcterms:created xsi:type="dcterms:W3CDTF">2020-06-16T14:30:01Z</dcterms:created>
  <dcterms:modified xsi:type="dcterms:W3CDTF">2025-09-30T22:27:59Z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da0a2f-b917-4d51-b0d0-d418a10c8b23_Enabled">
    <vt:lpwstr>True</vt:lpwstr>
  </property>
  <property fmtid="{D5CDD505-2E9C-101B-9397-08002B2CF9AE}" pid="3" name="MSIP_Label_1ada0a2f-b917-4d51-b0d0-d418a10c8b23_SiteId">
    <vt:lpwstr>12a3af23-a769-4654-847f-958f3d479f4a</vt:lpwstr>
  </property>
  <property fmtid="{D5CDD505-2E9C-101B-9397-08002B2CF9AE}" pid="4" name="MSIP_Label_1ada0a2f-b917-4d51-b0d0-d418a10c8b23_Owner">
    <vt:lpwstr>Candy.Scarfe@nestle.com</vt:lpwstr>
  </property>
  <property fmtid="{D5CDD505-2E9C-101B-9397-08002B2CF9AE}" pid="5" name="MSIP_Label_1ada0a2f-b917-4d51-b0d0-d418a10c8b23_SetDate">
    <vt:lpwstr>2020-06-16T14:33:30.7160994Z</vt:lpwstr>
  </property>
  <property fmtid="{D5CDD505-2E9C-101B-9397-08002B2CF9AE}" pid="6" name="MSIP_Label_1ada0a2f-b917-4d51-b0d0-d418a10c8b23_Name">
    <vt:lpwstr>General Use</vt:lpwstr>
  </property>
  <property fmtid="{D5CDD505-2E9C-101B-9397-08002B2CF9AE}" pid="7" name="MSIP_Label_1ada0a2f-b917-4d51-b0d0-d418a10c8b23_Application">
    <vt:lpwstr>Microsoft Azure Information Protection</vt:lpwstr>
  </property>
  <property fmtid="{D5CDD505-2E9C-101B-9397-08002B2CF9AE}" pid="8" name="MSIP_Label_1ada0a2f-b917-4d51-b0d0-d418a10c8b23_ActionId">
    <vt:lpwstr>4ca5926c-93c1-4364-a6f1-e78bd76d91f4</vt:lpwstr>
  </property>
  <property fmtid="{D5CDD505-2E9C-101B-9397-08002B2CF9AE}" pid="9" name="MSIP_Label_1ada0a2f-b917-4d51-b0d0-d418a10c8b23_Extended_MSFT_Method">
    <vt:lpwstr>Automatic</vt:lpwstr>
  </property>
  <property fmtid="{D5CDD505-2E9C-101B-9397-08002B2CF9AE}" pid="10" name="Sensitivity">
    <vt:lpwstr>General Use</vt:lpwstr>
  </property>
  <property fmtid="{D5CDD505-2E9C-101B-9397-08002B2CF9AE}" pid="11" name="ContentTypeId">
    <vt:lpwstr>0x01010066AC04B51B80B74FB7963D2F50A2C04A</vt:lpwstr>
  </property>
  <property fmtid="{D5CDD505-2E9C-101B-9397-08002B2CF9AE}" pid="12" name="_dlc_DocIdItemGuid">
    <vt:lpwstr>bda4f9eb-3a9f-4099-96fe-1f40b1a350ac</vt:lpwstr>
  </property>
  <property fmtid="{D5CDD505-2E9C-101B-9397-08002B2CF9AE}" pid="13" name="MediaServiceImageTags">
    <vt:lpwstr/>
  </property>
</Properties>
</file>